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33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1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94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7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87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1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16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6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67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3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87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CCEA-D87E-459A-876C-07655F718B36}" type="datetimeFigureOut">
              <a:rPr lang="en-CA" smtClean="0"/>
              <a:t>2016-02-06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2D13-752F-4A67-96CA-DEA8F2BA10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34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58" y="0"/>
            <a:ext cx="108843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 descr="http://images.slideplayer.fr/3/1146709/slides/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85852" cy="688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2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www.lepetitquotidien.fr/media/infography/mag/lpq25/lpq25-les-differentes-formes-d-energ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418" y="0"/>
            <a:ext cx="8087590" cy="684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06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asm-acoustics.be/images/notions/on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9" y="105351"/>
            <a:ext cx="12218585" cy="665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10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Beaudry</dc:creator>
  <cp:lastModifiedBy>Phil Beaudry</cp:lastModifiedBy>
  <cp:revision>7</cp:revision>
  <dcterms:created xsi:type="dcterms:W3CDTF">2015-12-24T14:55:23Z</dcterms:created>
  <dcterms:modified xsi:type="dcterms:W3CDTF">2016-02-06T14:56:56Z</dcterms:modified>
</cp:coreProperties>
</file>