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14-12-14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14-12-14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14-12-14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14-12-14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14-12-14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14-12-14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14-12-14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14-12-14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14-12-14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14-12-14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14-12-14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14-12-14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Chef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477034" y="4447694"/>
            <a:ext cx="6400800" cy="1418932"/>
          </a:xfrm>
        </p:spPr>
        <p:txBody>
          <a:bodyPr/>
          <a:lstStyle/>
          <a:p>
            <a:r>
              <a:rPr lang="en-US" dirty="0" smtClean="0"/>
              <a:t>Hello, I’m your </a:t>
            </a:r>
            <a:r>
              <a:rPr lang="en-US" dirty="0" smtClean="0"/>
              <a:t>chef four today. </a:t>
            </a:r>
            <a:r>
              <a:rPr lang="en-US" dirty="0" smtClean="0"/>
              <a:t>Today I will show you how to make Oreo rice </a:t>
            </a:r>
            <a:r>
              <a:rPr lang="en-US" dirty="0" err="1" smtClean="0"/>
              <a:t>krispy</a:t>
            </a:r>
            <a:r>
              <a:rPr lang="en-US" dirty="0" smtClean="0"/>
              <a:t> treats.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6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cups of rice </a:t>
            </a:r>
            <a:r>
              <a:rPr lang="en-US" dirty="0" err="1" smtClean="0"/>
              <a:t>krispie</a:t>
            </a:r>
            <a:r>
              <a:rPr lang="en-US" dirty="0" smtClean="0"/>
              <a:t> cereal</a:t>
            </a:r>
          </a:p>
          <a:p>
            <a:r>
              <a:rPr lang="en-US" dirty="0" smtClean="0"/>
              <a:t>20 regular </a:t>
            </a:r>
            <a:r>
              <a:rPr lang="en-US" dirty="0" err="1" smtClean="0"/>
              <a:t>oreos</a:t>
            </a:r>
            <a:r>
              <a:rPr lang="en-US" dirty="0" smtClean="0"/>
              <a:t>, chopped</a:t>
            </a:r>
          </a:p>
          <a:p>
            <a:r>
              <a:rPr lang="en-US" dirty="0" smtClean="0"/>
              <a:t>5 cups of mini marshmallows</a:t>
            </a:r>
          </a:p>
          <a:p>
            <a:r>
              <a:rPr lang="en-US" dirty="0" smtClean="0"/>
              <a:t>3 tbsp. butter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6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Spray a 9x13 dish with cooking spray.</a:t>
            </a:r>
          </a:p>
          <a:p>
            <a:pPr marL="0" indent="0">
              <a:buNone/>
            </a:pPr>
            <a:r>
              <a:rPr lang="en-US" dirty="0" smtClean="0"/>
              <a:t>2. In a large bowl, pour measured rice </a:t>
            </a:r>
            <a:r>
              <a:rPr lang="en-US" dirty="0" err="1" smtClean="0"/>
              <a:t>krispie</a:t>
            </a:r>
            <a:r>
              <a:rPr lang="en-US" dirty="0" smtClean="0"/>
              <a:t> cereal.</a:t>
            </a:r>
          </a:p>
          <a:p>
            <a:pPr marL="0" indent="0">
              <a:buNone/>
            </a:pPr>
            <a:r>
              <a:rPr lang="en-US" dirty="0" smtClean="0"/>
              <a:t>3. Chop and mash </a:t>
            </a:r>
            <a:r>
              <a:rPr lang="en-US" dirty="0"/>
              <a:t>O</a:t>
            </a:r>
            <a:r>
              <a:rPr lang="en-US" dirty="0" smtClean="0"/>
              <a:t>reos. You can do this by putting them in a </a:t>
            </a:r>
            <a:r>
              <a:rPr lang="en-US" dirty="0" err="1" smtClean="0"/>
              <a:t>ziplock</a:t>
            </a:r>
            <a:r>
              <a:rPr lang="en-US" dirty="0" smtClean="0"/>
              <a:t> bag to help keep the mess under control. You want the </a:t>
            </a:r>
            <a:r>
              <a:rPr lang="en-US" dirty="0"/>
              <a:t>O</a:t>
            </a:r>
            <a:r>
              <a:rPr lang="en-US" dirty="0" smtClean="0"/>
              <a:t>reos to be a variety of sizes from chunky to finely crushed.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724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4. Add </a:t>
            </a:r>
            <a:r>
              <a:rPr lang="en-US" dirty="0"/>
              <a:t>O</a:t>
            </a:r>
            <a:r>
              <a:rPr lang="en-US" dirty="0" smtClean="0"/>
              <a:t>reos to rice </a:t>
            </a:r>
            <a:r>
              <a:rPr lang="en-US" dirty="0" err="1" smtClean="0"/>
              <a:t>krispie</a:t>
            </a:r>
            <a:r>
              <a:rPr lang="en-US" dirty="0" smtClean="0"/>
              <a:t> cereal and stir to combine.</a:t>
            </a:r>
          </a:p>
          <a:p>
            <a:pPr marL="0" indent="0">
              <a:buNone/>
            </a:pPr>
            <a:r>
              <a:rPr lang="en-US" dirty="0" smtClean="0"/>
              <a:t>5. In a medium sauce pan, heat butter and marshmallows together over medium heat, stirring constantly, until they melt together.</a:t>
            </a:r>
          </a:p>
          <a:p>
            <a:pPr marL="0" indent="0">
              <a:buNone/>
            </a:pPr>
            <a:r>
              <a:rPr lang="en-US" dirty="0" smtClean="0"/>
              <a:t>6. Pour melted marshmallows  over cereal and </a:t>
            </a:r>
            <a:r>
              <a:rPr lang="en-US" dirty="0"/>
              <a:t>O</a:t>
            </a:r>
            <a:r>
              <a:rPr lang="en-US" dirty="0" smtClean="0"/>
              <a:t>reos and use a spatula sprayed with non-stick cooking spray to quickly combine all the ingredients.</a:t>
            </a:r>
          </a:p>
        </p:txBody>
      </p:sp>
    </p:spTree>
    <p:extLst>
      <p:ext uri="{BB962C8B-B14F-4D97-AF65-F5344CB8AC3E}">
        <p14:creationId xmlns:p14="http://schemas.microsoft.com/office/powerpoint/2010/main" val="132250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7. As soon as all the cereal is combined, spread mixture into the prepared 9x13 dish. </a:t>
            </a:r>
            <a:r>
              <a:rPr lang="en-US" dirty="0"/>
              <a:t>U</a:t>
            </a:r>
            <a:r>
              <a:rPr lang="en-US" dirty="0" smtClean="0"/>
              <a:t>se the spatula to press the mixture around the dish, and flatten as needed.</a:t>
            </a:r>
          </a:p>
          <a:p>
            <a:pPr marL="0" indent="0">
              <a:buNone/>
            </a:pPr>
            <a:r>
              <a:rPr lang="en-US" dirty="0" smtClean="0"/>
              <a:t>8. Let sit until completely cooled.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8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endParaRPr lang="en-US" dirty="0"/>
          </a:p>
        </p:txBody>
      </p:sp>
      <p:pic>
        <p:nvPicPr>
          <p:cNvPr id="4" name="Content Placeholder 3" descr="Unknow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6" b="189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943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Thanks for listening to me. Do you have any questions or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4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74</TotalTime>
  <Words>233</Words>
  <Application>Microsoft Macintosh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Sky</vt:lpstr>
      <vt:lpstr>  Chef</vt:lpstr>
      <vt:lpstr>ingredients</vt:lpstr>
      <vt:lpstr>instructions</vt:lpstr>
      <vt:lpstr>instructions</vt:lpstr>
      <vt:lpstr>instructions</vt:lpstr>
      <vt:lpstr>photo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chef</dc:title>
  <dc:creator>Wilkinson Roy</dc:creator>
  <cp:lastModifiedBy>Wilkinson Roy</cp:lastModifiedBy>
  <cp:revision>10</cp:revision>
  <dcterms:created xsi:type="dcterms:W3CDTF">2014-12-01T22:32:59Z</dcterms:created>
  <dcterms:modified xsi:type="dcterms:W3CDTF">2014-12-14T16:22:00Z</dcterms:modified>
</cp:coreProperties>
</file>