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76" r:id="rId4"/>
    <p:sldId id="274" r:id="rId5"/>
    <p:sldId id="258" r:id="rId6"/>
    <p:sldId id="259" r:id="rId7"/>
    <p:sldId id="260" r:id="rId8"/>
    <p:sldId id="265" r:id="rId9"/>
    <p:sldId id="266" r:id="rId10"/>
    <p:sldId id="27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62" r:id="rId19"/>
    <p:sldId id="263" r:id="rId20"/>
    <p:sldId id="277" r:id="rId21"/>
    <p:sldId id="264" r:id="rId22"/>
    <p:sldId id="26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F492-3092-42C1-82EB-F0095A9277E0}" type="datetimeFigureOut">
              <a:rPr lang="en-CA" smtClean="0"/>
              <a:t>2015-09-09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130A7-9C69-43FB-B469-B53E6D2EE14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20980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F492-3092-42C1-82EB-F0095A9277E0}" type="datetimeFigureOut">
              <a:rPr lang="en-CA" smtClean="0"/>
              <a:t>2015-09-09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130A7-9C69-43FB-B469-B53E6D2EE14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93334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F492-3092-42C1-82EB-F0095A9277E0}" type="datetimeFigureOut">
              <a:rPr lang="en-CA" smtClean="0"/>
              <a:t>2015-09-09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130A7-9C69-43FB-B469-B53E6D2EE14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63958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F492-3092-42C1-82EB-F0095A9277E0}" type="datetimeFigureOut">
              <a:rPr lang="en-CA" smtClean="0"/>
              <a:t>2015-09-09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130A7-9C69-43FB-B469-B53E6D2EE14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050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F492-3092-42C1-82EB-F0095A9277E0}" type="datetimeFigureOut">
              <a:rPr lang="en-CA" smtClean="0"/>
              <a:t>2015-09-09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130A7-9C69-43FB-B469-B53E6D2EE14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48816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F492-3092-42C1-82EB-F0095A9277E0}" type="datetimeFigureOut">
              <a:rPr lang="en-CA" smtClean="0"/>
              <a:t>2015-09-09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130A7-9C69-43FB-B469-B53E6D2EE14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0073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F492-3092-42C1-82EB-F0095A9277E0}" type="datetimeFigureOut">
              <a:rPr lang="en-CA" smtClean="0"/>
              <a:t>2015-09-09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130A7-9C69-43FB-B469-B53E6D2EE14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11489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F492-3092-42C1-82EB-F0095A9277E0}" type="datetimeFigureOut">
              <a:rPr lang="en-CA" smtClean="0"/>
              <a:t>2015-09-09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130A7-9C69-43FB-B469-B53E6D2EE14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016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F492-3092-42C1-82EB-F0095A9277E0}" type="datetimeFigureOut">
              <a:rPr lang="en-CA" smtClean="0"/>
              <a:t>2015-09-09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130A7-9C69-43FB-B469-B53E6D2EE14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69336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F492-3092-42C1-82EB-F0095A9277E0}" type="datetimeFigureOut">
              <a:rPr lang="en-CA" smtClean="0"/>
              <a:t>2015-09-09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130A7-9C69-43FB-B469-B53E6D2EE14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19882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F492-3092-42C1-82EB-F0095A9277E0}" type="datetimeFigureOut">
              <a:rPr lang="en-CA" smtClean="0"/>
              <a:t>2015-09-09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130A7-9C69-43FB-B469-B53E6D2EE14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96326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0F492-3092-42C1-82EB-F0095A9277E0}" type="datetimeFigureOut">
              <a:rPr lang="en-CA" smtClean="0"/>
              <a:t>2015-09-09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130A7-9C69-43FB-B469-B53E6D2EE14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05511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dicomsci.files.wordpress.com/2012/02/2658-spectre-de-la-lumiere-wallfiz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7987" y="-975296"/>
            <a:ext cx="13524614" cy="845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70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lepetitquotidien.fr/media/infography/mag/lpq25/lpq25-les-differentes-formes-d-energ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638" y="0"/>
            <a:ext cx="81070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10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mineralogicalassociation.ca/poster/images/AffMinerals_Can_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05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673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ci.radio-canada.ca/radio/imagesDocuments/1153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56" y="252412"/>
            <a:ext cx="11170609" cy="628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277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demilked.com/magazine/wp-content/uploads/2015/05/landscape-form-visualization-nature-sound-waves-anna-marinenko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438" y="418234"/>
            <a:ext cx="8715375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4154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univ-orleans.fr/sites/default/files/OSUC/images/storage_metals_minera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5486400"/>
            <a:ext cx="15240000" cy="114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5970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previews.123rf.com/images/beholdereye/beholdereye1210/beholdereye121000024/15588378-Sound-waves-set-Music-background--Stock-Vector-sound-equalizer-wa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5927725"/>
            <a:ext cx="12382500" cy="1236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7386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UExQWFhUXGB4bGBgYGCAgIBwhICIiIiAhIh8gICogICElICQfITIhJSorLi4uIB84ODMsNygtLisBCgoKDg0OGxAQGiwkHyQsLCwsLCwsLCwsLCwsLywsLCwsLCwsLCwsLCwsLCwsLCwsLCwsLCwsLCwsLCwsLCwsLP/AABEIAMABBwMBIgACEQEDEQH/xAAbAAADAQADAQAAAAAAAAAAAAAEBQYDAAECB//EADwQAAICAQMDAwMCBAQGAQQDAAECAxEhAAQSBTFBEyJRBjJhFHEjQoGRUmKhsQckM8HR8HIVQ+HxFjSC/8QAGQEAAwEBAQAAAAAAAAAAAAAAAAECAwQF/8QAJREAAgMAAgICAgIDAAAAAAAAAAECESExQQMSIlFhcRNCMoGx/9oADAMBAAIRAxEAPwCf2+3AjXcMUUShbYHjkn0zw5e0/Zzax/N+BrnX9kJt3PuopaMHpiIDyQpI7/y4r83rx1M7XewbWKEkzFxEluAiigSCv3kjFtWTeSNBdN2Zk/UbVYylOjgxvyoKSCPPJ+BwpNYyB551ibZu+Qj6c6uZZtuNvCGnCtfEKsjTHkS4drDAAnBxVjS7r+1KJHut03qSu/ExKSgURkh42HdSCSAVx/fVr9NbqLbb5FWIKIpCskjgcqkBVOCgclFt7lIxjXX/ABCk/wCbkgghKtPCHNqtO98RkmgGGCcWQuhS3BNfYglRN1FBsNlGESSYMJDdRsRbByc37bHax276b9F6M7bwvvJVnjRSi8gR6hCWr0cfIBPevxoDpbRzI8Rvb8Q6zepkJ7VjQsxK3KzK5DC+IAGlP1DNHv8AcNxlWBYIxGkjsSJeAwxYAAX4NaTtuh4tKHoGyjXqaNHIZI9sjGMLR4OeQSJmquJHKjV3QJ156TuZ55J5vZzkR9vCOZUMVBLKyAVXAk22BxPzpbPAkx/5VPQi3a17qQeqnuPEg/bY7drIq86E6OdxLDttps4mkkSV5HF8SxGHVrIpKIUnF8q/GnVoHjLTo0CdP20q7eUybx1B4sg5EGuIVe9UQTRrUlMd9vJ/1kMHpz7Pj61kgMwPtpTmyLtfjzpjvfqQbNvWj24WZeUMkcje6PHhgcDIo+a0R1JHkVDt91KTvXQb0otKhoYJIBU8T3PcamOawn+DyJY9pudvunmiePfRsJp+JIib+YIBlabGf69tI9ztZIoZpEkjm2zsqK0a+6Qj3gm/tHg+TWu+j7jbRF9pveTxRs3oxgX7nPf25Y0FxjJOu/pTfLJ6uxCent9xMtOfuTIFAH7iRQI8auhJs9fV/wBdy9VEO3WAIPZ/Nkt2OfC+L142EJ2e8XZTSDiXRjIuKKjkI7P/ANstQP8AfU/9SwRRbieKBnYBqRmOSPIoDNN2Pmu2qXqIT9JtQIjDHNieYguyBW4+89/u5P4xQ8aqT4rgmK7C91G2+d/1MTRzSsi7clWZVX3M7DjgnCrxJwP66edb3LttNyVQJEgVVYRhWYRglmRVNqVYqCTij+NBdCVHgXbpLIfTmZ4+J4sSpBtavjyUFrbBP71oLf8AUxuIZ1T1URncLNM54uFAteIP3HK8QACMnOseX+jXBZ0zbxcEbbhpCXu3W3tfvb4oWO9izo7rIHEhJIjxK4R+DDv3JvsTd4B+NCT9Oi4bFBEYuUMonAJ5cuQHI/BoCrHasHQ/UOmRMz8Qb5ccEEkgC7HyLGcA98azml73Z0eO/SqH36xtz6YljLe2jwIK2Ks1yruCf/a1pvOsp6fAxxtFXHuQ4I/mJqvbjt3+dJeoJLDtgYsIPaVu6ObIND+p/bUzu947BAcV4Hav21nHxKTtGjn6qmVg6WFYuPcAoxGeJYAZS/uySLa7Pbvrro21Nh+AYxqa4sDws8RTX4sm8kn9tafTvUZGjtWVSMMzAC8ihdd/NDOqnaN6fEyMJJGa6+2sgZAJ5Hv5+MXqJ+Wcbiy1BPTra/T5jgLs6hmN+66wMX55XZwK7Y0n3uwg5CHct7SxMYUFfyzWRyr8+c6a9U6/A6chRC9xL99g/wCDIPniLod86neq7mLcYDeOKr7hxABv21Z/p+TqI3eh0Ldp6CvKRK6RZCFaJAsWAGuuXz+NEbvewkj04ErFz5V1/fvePI8eNeOkRGD3RxRyIoYPICCzX/KAexAxS33Ob0nXcKJ2dI1piaT/AAgn+966atmd4MV6rJySNvevE8D2Lf4cr7uN9xei9+0hoOiiquRJG9zHFMO1k47UKxrqfqW3WYengVdlQbrwLyKv+40D1LqLg/wiak75wwFYz8nuO+pSt8BddmfUJ5ogA4GB7WQgULzgZs9/nI0F0zqDrKrRjk45UKs5FXjOBrrqG24zcXkDA0bW7AIuqzVdvOnu328YhWONeRZjyHKiQCCxZwLVQLyarWjpL9kptsTHf+qZDNgtjmwJ4EfFdmJxrL/6LLzUcb5EEYvF9/yP99Mdvs0jazIG/mCJ7g2cci3n9hrbc7uQs36hZAzCww7ggUOJX2nzf7DtpqVZEHG+RX1jm83EOJGA4j28eNfy8ScAV21zTTYdXhiChI4zKFtpeFsSbv7zg13+b1zQ5tYkCgntizoXUD6riEEMz8wEW2dQCGQDx7SzXY19N+kdpto2gHJ4+cKSfxMFqYlAW+2uTL+SQBevmydKSJIpRHKp9VeXJuLcazXGgqk2CxyK1b7/AKaf0uJCZI4HDjmCqLGRLEo+WS19x+7kNa+WmckMD/8AiJs4dmYZyrD+O0kio1GQADj7jmwQp43WO2u+p9BD/wAeZ7O423qThyP4EVErxPc5Ix5Kt+2p88uqxB3LNHDGyrFnk0lWWVu1DB4m6ArXgSTRbWTbtI+4mZkgaMAsQiDmFUgk1RK0cHv41H47K/4JOrdch/StBHDTc/8Ar2GLUaz8Cuw7asvoObZxqGkWID9OZnYgG2LgAAeKUD2jsTqc639Pw7OGCcq8qSDm0L+2iQCqsRnF9vJH76P/AOHO0WbdFmjjSOIOqJ2bk/uTlgciAWAvvQ70NOai4Exv2PX1FM+8lG42dpBtzZZjxHI5IRaIB4nPYZGjfpbdbHb7ifcw7k+pwr3muQf7mYUACrCqXAofOkH1j1o8dwvMMROI+NCqVB7zQBLMbB8e0aTfT8USnbqds+4m3DUQ6kALyr+H2DMRZ5HAx+dVGNQoHL5Db6I3B3O/l3k6pJwR3cP2OKD/AJN+K/tqp+jN7PwmdqeJ/wCMyij6ZlviFrLNS5U9vbWpiKKbZbieIRqiwcmdlI5lH9tj/GFB8ZA0b0Hqs+3XdQxqp26t6gviSC/tVhnsCORGbqtKacv0EaRl1fdbNvU3cTr649woAcWsVSnubxRB1n0Pqs+63e1XaxxrwUl0b7A7A+s47kEr2+L0p3n0my+gpnj/AI5sHieK4tSzHILZx81qs+p9pDsNs0MBaSSREVyc0mWu1oAliSPPbRSSpOwt3pjtETc9TeVikX6ZgI4RhiFBJNVgD7qrudLtz11d5FuA0cypGppo1HEAm19U5OTfbvpn0WVPSlh3sXoS+n68MjKquw4lXBKgePDZYFtT0nUm2+0G02o9QbuMPuG4ksSMkJjsosHv504x0G8HHQ9vabpEQbY/p1tFXk/BgGPvBJINdu4tu2g+nv8Ap+qRRbabnEjB2VR7AeB5AZINDHL5Osekb3hDLI0jF9xF6KHK8Qhqm4/eStUf99Uv0v06GQ8md/UQLDGUXijqy5eyKJL0OINjjdd9KTUbsFqwkevNy3JCNSjIUYq+5u8k0CT5OjunbQRLJLK5RSprxZsV84JsD5oaJi2TrLLHKtvHIFJjFoRV2TdjB7DF6Ybno0bAVNxeVSCAQ3IfGR344Hc5vHfXP5J06Z1+KL9bJnqMbsvJOXojBF8v3yc3XYNmq+deOm9KjDFpnpVQMQflvtH5+TWrDadHCqkvCWQoALK3Z8Dtj45k4AodxrwJ1r12REjQ+o4WiWaqVTeRRzeT2+dT/LeIt+P7FvRVoAxm5HS1LAAKOxeiOxNjvfb8a033VEUsXk5tyHEoByBOC2RVce3n5OpnqHVjPJS1Gre32iqGKFChQq/9Tqg2EE+6eokV0QhAsj4NDOLHJiKJN4FV8abhtsPbpCPeXIbJWIAYDd6B+B273+c6L3H05KpDwSK6juyMeSfODnPyNNN50zemNFO3VIxZaJweIrsbJJ//AM/Nan26o8SBQSDZNg0f2NfnlXyNUr/rRLrsImhgqKNHHNm90hU0uCSe9nObArtVaXSDgWqiG8jIP98/7aPgi9W5pGV/8ttd+ASosfF3XzdaxEACP6gMaBrXFkE3gWRf7/GrWdi5PE2xThHIb/iE4FH/AEGR8/toc7YB7oFbNAmr/Y5H5vTnpkEcrcmPplFZuTcqPagOIrBPg2b+NFdWjhjjKhQ80gANODXxjt/UV/TtpOdYHrawQbaP0ZyDwc1dcrzfbkPPjH5rTrcwxRRSSRbjlK8fGWNbKgMwoAnLEdzfbWQSNHKK3qEyAu6xjhg9rIwBn4s60+otvFTFYlDUWDjB7eaxf9PIrSlLUgSpWIdu9H+vxpw3VpEjZUcqhHuSrDY/PY18aw2XQnRUeRlBbIja8/F0b0O8tyKJVAXlRAOD4H9L0Om8Gm0tOhNGI+aqyMAAHYWpzlQa7gV+e+uaJimUs0YasjjdBR5JZqNZxQHetc1XPKJ1cMtfpHZDcb7eToyvAeYFZXmACrGx2q6/N6m4t+q7uaPdKZy0B9MKG90rBSg434DZBvsDrm063+mO6DhxBOZERvIdKHKhnIABP+mnckrbHcGbaQpuWhgDTu5twWolicAMcgAD7b1orT05GvonfpXq7mVTunYbbbCnRbBbuoBAya5Z81p10zcGNdxuvRJlZTLFPYFxmwig/wAjUPs7kftpbv22YZf0/KafcMX5Af4gOKcfAVs13sC9d7PpW5i3A6fNyaOcgzreV4e48D2FWT/fTpPR3VIrthvJm3I2ilZoAizCaYcmjLCgD2DGzQGK/pqF2LInV5VctJIZSq4CozZ+9e4W+1dqvVd9N9LhgikXbzgzFnAJfkvtJ4CrFHJFjvR+dTP05sxDuF3UzlnmV2jVgDyauRZmv2KRZBoki8aXj9VZMlJsB+pumRPG+4gDRuGKzxFrKtZu/nOQex1zabv1IYp42Hr7WQH06NiMAYBJNgkN7R2s3ozp/wBOT7mU7iab0IN5HI6va+/iaCEdgR3+aB86G+jICjyxxIJNy3GON7AVLJDGiferLfa6rWlqv0JJlqejxvszPLCGMsLlmZ7dAMoD/N5ANeAO+pb6X2fprDIwHqujSbXFWUcYYt9wPHFDFn86ofqx0ignjdz6sjK4B/6aqAOAVvBrkD+9Xrn0vDO86STFW9SAkBVW4Vx9rEFRf+EZySa1gn8Wa8tDHfdMG1WaVgrKp5K18xFJKAAsYGSFDEkftVaUbjZvBtTIwA/TqRFOQEfnHhQFN8gcgl8nwO2s59gZ98sqbgemm49wQMcQ0T7QeNEYvsT5zrzJt5WkcsgmkE6iXbg/whyVicnDSL3LftjTSS7DWCzdGj3XotJuPXLThJdwGYq3sDlaJAUgkKtee/xpX1br6QBI9tFUaFjGzMfUUmwfd4HccSPJ+dVydCJ6YqCRhE+4RHHBf+XFnkT5ZrYKTnHD4J0H1v6NiWZNjABLNNmSSQ28CrR5gLQFg1R741Skr0TWC7pk2zHT5VjjWGR5kCTzLybhgGq+CHBIAAHfTLc9SeJ9vCWR1b1luQUOYYKsgCjFoymu1ZGjPrbcR9HXbxwQrIrLIG5k2oYDkEPdQcmhi9TX1h1NYjG0A5tJCjs7e48mCEsPAoxgY/OkvkGRR6WT0YSJo2ZYZOMUjqAwUe72rd0WGGINCtcOxuSKfcbhEtVZVLHm9m8KtBcHjZI01611Xa+jz4BzKpa3VTJTX/MDYAN0fArSH6y6R6YiaNw/KMErVcCf5QPiqz/XWN3Knh1R/wAbKbrf1lLFLxW0C+0IGBAGKFgZ7D/XSb6i+p2nRj6ca0pHLj7vyb/bFamJeokj3KC5Nm/B8/nQ0k7OQHJA8AdtKPh2yn5FQZsdo6ubVf8AC15Auicg12H586sui74RraKvHmzfwsADAB5Vj9u+NIui9TjCBHHE88njeTjvftx5oiycaO2HUzuZooIYlVE5ks3ftmz/AKdrz2On5VKWUKFIe9W+pACxZwzjieK9uw/mGDj/ANzqcXqcSRF54fWLSFUteOB+fJGBjAGknVEkDsrnz83ZGCL8/FnXex2Uk9iwBGLywGfnPj50o+KMVZTneB3Tt80KOBwVJSSEdSbrsOQFf01tETu3CxckoYF4uvcSfGME/GlxiLycQX4DspNkH5AAoj86MbbOixrGr+qwNtY7d6rJGO9131TS57Jvro3j6KWJRg5C3mOhGOwsHkeXc3x/3Gt+l9Jj2o/VPHKwiY4BXgBXkkcmPnAwcHSbYJO1KMIJPceXFc+CT/Lijp9uetzKzQRwWiFjGoAPuYH3ULFd/OdEvbiwXryDHrK7kzuqem5Crk4INAHji2Av3eBQq9E7PaokwClo5kXinaQSMQeyEUvED8H84J0B9PdDmIMieupKfcE7m/cAfIx3xnT/APRuOYaQmSQGjYUjlYsgnkzBSwDV/TUScYukyoptaiN6lu9yWufJN1Y7fsR/tegv1HIgSZWwf7eNNuqPyYRiQFYySfu89yoJJJxXzjv8eOh9NE8hdVuNTkMSLY5A9tn82BjWyaStmbTujrZhTJzCemB3vAJ7ULwp1zTBd2m2BWSINKWPIHNeavvnvfmh+2uazbl0iqXYZL1Vdzv5js4WklmviZyAFDgA0v8AiDHDCzQGrD686Cm020MgwfakwRRUr1YLXkjBHcd9R259TbTRb48V3MbvyjfKqRahPigtAUe/7aKn+oNz1XcvFJIG26RvLwX+GvtAFscsaJscbvHg3roST19HC7WIa/Te8gvb9QZLG2qEngPcKy9LYV0Ffiic50u+oOtR74S73biQyo5QgGvTjagrkduRN5JP7Y0i/wCHsvql9k//AEZGMhcMVAKrjke5U19ook+dVf6L9FttxDsW5KWSWWeYKEQdqBrJOaXJFE3pNU6Gn2C9e3cLehDOnGSRYQZgQAiFyzMCAKk5e0kYxf40N9Q7EfqWWVCvrELtYpDwQM3tLYyirgZ72TWkG43LCeLcbqMtDxoBmoOSD7kHwCQ1Cq851WJ06eTcHeSuZ/TiLbdyqgTOPaBXbhVnkRnJ0NepV3oZ9Yb1Iemw7GGMyF14rFxLOFuy99xRwCRm9Ifp7pG7/VRTTRgurRtl6KRJhiV7gNgUPzijrb/+QjYFl4ct1XvZ/tYEAKsZPuCrV2fN47aC6L1NnkfqG+kxFFxiKHifU7KoUUGIySCaqu+hJ+oWmw3qaruNyu2idGknkNPLTKqjsqoF75J93xitOPrWSAomzR1jPArG7NXJgyhyQMgk5Hk03gaR/SO3bYziTdRRtJPB6iSsw/hFjhhgizefj++n0s6Q7p9vQ3W4kUhpI6DRhrJMfI0i0QSS2T8Y0qXskF2hRskQS7ZINwVhRHWRqHNli9591AAMR9ngao/rPbs8UyECKZkDErdOEs4b7bXOO/fuNQidAmj2qsGe5HkT0xS8Wb2BSzH3HkaZV/vg6oPqKbbmFtqblkQoQvPkyyMnEjl5jB+Pmu2lJL2TKi3VCA9R3Umyi2u35SGW3mfjTMciiSfcAorkc9q7at/+EU8RjnltnlHpxkVTKqqSQT593K280NepS6PD0dQsco2ys04NkKqmwAQLOKGaHfSTprbbpu4mjR2MqIgCoGJktTyHFbHLkRk9tDbaaoVd2JPq3rqbrqSNKyvt4yWofaUGavyT20lfpc4EUwXgkvL0w2fa11xX4F1f5GjPqXoTJsNtOwRHYkFFSmySQZGuy1fgfHjRvTnbdum226ScUQem+SYwBbk3g22MGrr9ta/4pepmtenPrX6eSCaCJAFkMYLoM29KCBjHa86RT9UcH3liwsUe35/bwMfGrv6mnfcrtPW+9YyspAALX9rV3srkrX9tRkvT4mDZccG49ryTQB8eLsdh31h7JvTqimo4Jnfkb+Trfp+2eQkIt1lm8AfJOve52XF2XkMAf/oaL2HUzAhXgPd3YGmA/bxq28+JKjvyCemSiGTA9wSgy5yTk96BzV6N9CWS3UDkzkKFBA5Vn+JVmh3z3NaTbRzJKeNgHwDXfHnGqf6h6bM0UCtPDIiUAkIyq/zUexI/pdayePTVfgTR7Rt1I6utSpQ7r2HzdAn8i7v8XrDZ9NdwqDmEJb1CKrGDXzVfkYGtliRnrbowBamLtZr89gB8ntpqB+mWNo0kjcABpCBVV7ip/lsk1d340OdcAlei8dK4uY/Utgts3YVeO/mvBofvrTbSxKpdtwyOz+nZjNSJ7eZemNAdqu+2ttq8E4lkleRVBUN6jXd3SgqBk/5sLZOiZes7d1JG1EJZQoAPEFfF4yCb9w7gnSbfaKS+jx1Tpgml/wCSbmAoLFjSgdh3HYi6BzQNHWUUT+o0Xqgd7jLFA1L3sqAAbAr7vj50X1Hq5UtJ6pcqwXiwq/gBSAVoXTG+/jXjo/XW3DvXpJIwoNIt2B2GPI+avU3JLjBtL/Zjt+u7iBA1uYwoBB7KR2WjRIFVf4PfvrbpEy7mT7uUzQD1GZ6VciwDRKgClNeCdNH28lvDI+SpZXkIUdjQ9jMvHvVAHGaPdZ0WBIZTwyJFFlGHtW/uNnAJF1/6E2qbS0au19BKbCFCVXbkSopbkJfYwOFfmSAM9gCTg3oTZ70RRMVjNGuVGmFEjJGBeO3fwBobqE43EnoROW+GUEkn4z3FXQ7DVBuZz6sW2aFRSKEKhhjsSR9rVV8sjvnGpfGj7wl9lt23PNTQBcsAK5AjGfNV8/Gu9Vm8O12w4JCADZDW3znt2Fj/ALa5o/lf9VgvT7Z635jSePablVqN3PJ8CQSsWZjeVTkopbz86m/qneQRPOuzjVJncqCnu9jKFKD+VQxLY+azpf1jbTl9xPuInn4ShC5cEAEGhg3mxRqu+qb6Z+iXWGeaSThKFRuFWVAPLiHzXJQKZcjXavWCtnBssM9rMizN02JUij3Aty33RsqZRx3HuHkjufnS2PaSQ7BttDIzyTy00QAyUNWh7kFcm8VXbT7b75OpQmCCNYJC5G5mIBassStZYmuNmrP9tC72bawVuNpJz3G1ULH6hLe1cUQKBGWF/GlHWNqkMZ+lLvFggnHpHbQJyVG5E+7gq3VA2Qxr9s3pL9R9Tl6Y/wCkRvVgW2HNveB2ZQaoC7PbzrHd/ULl1k24dZNxAHYAHiJEcSCsXxWmNds+dd7npySS7afdSMyO38TcGjH6gIbhw7+mo5Kbq2/bTSp/Il6sCEkO6T9bDChihi9N/Wa25AhvbQN4I9x75+NePouESzSbgj1PQU/wXUBS7qa4gXXa+R+NFRdNm3bymP8A5baTzrzK/cVIHH29yoGbwMnuBrXZwJ03eqqpJwkhPqyubQkElXBAAH+AjwWxobTVdgrX6PH/AA/3H6yadnYsyAS8HNkFA/FV+YwxFjtkY0Vsdikg2U0Ux5iKT1UjKqSRyYsxJJ48hRH5FfiVVG22yi38MvpO8sqoEqyrE3z7/AAXwAD50Z9HwFtjI+0hEm4BI3BcUqpdimOCxHhfF2NKSVNocXbpmn1d1RZdrsIn5en6XqFI6uzhRnFYN/F/jTJ9j6m4iO1RtrLDH6sUbIeJcEF+Vj22MC8nue+turtEhEO1hDyeqIyhJqREX1LS+yobW+zZ/GvXXOp7jb7ncdQ5MdvLSnkoX3ZUDjXLipA9wz3799K8wfZjtt+d1NuN0wEbhkRZpGuWFwpPpRRjBUnHI4pj30T/AMMttMDumaHiZeNPKOJBAJIAIsjN3oX6P2apOvUWR5vTQ+s6Opp3UMOCUvJVUkcQS13g1rb6q325bexywRGWMA+kFk93JkBDkX9qghs4z30PcQLkluofoU3al3l3K+oTMKpACCLCjPtNE33rV03V1lkTbSOdvJHG/piEhVmSqCjBZT/Nx/GCdRPTvpuXcNJIrGNTIIpC98nY91bjdBmNcv8AfVJ9Mxxjcy7uMxpHGkiPtxTOhThyKn/CQO/xeBenOhRuwffw76STc+m4VrSqHAyJVAmz7RWl2/8Ap5RDCrv6UxNsARRvuzNeGPjBHzo3adTknhlYm5J5AWdW4ngR7VUDsQBRF+cHQO6PAqpYnj94ILWbsgFs2Bi7s+dcrclI7Ypeom6d0vluSkisEAxyIXxizkf2u9b77pgJpyVYmgFAIA/LdsD840Z0zfAmWSvUFXx/mHmr+MDt/wCde+kyyMZGsxmRTXJbAGLPgE1QH4Pfvq3KV2L1SPDbzkPS28TEBgoEKcgboW2Pur8/6a06pst3DIgQorniv8GQcrr7T55DsfGnHRvqaPaQ8JInVixP8MrRJN2WsZ40Mg6A6z9exE1DtkVi2JiQXAv3E0O5GO/b50kneId/bO+q9NnLjht3iTiORemBNd24nPYH99Te46tIrcVk5r4IvvVHvkj8HGn3Ufq2VZAsT2i14FN+13Q/bQEnHeTOUQI3AFqKgE/J5EAG+9DNDto8bdfJBL8MVQbkoknL/wC5WB2FeSBgH411uOpyvGiSXYohmH8o+2hVVjuNNYemkSGBa54Bd2HHIslcURWf7ZyNeeqdOmST+I6yH+Vo3vgVFhSoBIxmh/prRNNkUxp//EJp9udw7qsr+8cgxYqe2ewsZoj+o0mTa3I7xt+nEaqAed8ifg+b7mrA+NUvXuvpIVi5SLGKWxi6ABOLNeOJzpA2xjkR2WQIEk4qrWeQxXnGCBesoTlvsaOC6GPRvpqSSJ73CtET9ueDMKF3V4xVDx41tJ0mSNQEZJok5BgPa2KyAxogYAN4093XVUKACuMSgDjjIHYL2u68VQ0J0/fi7mZSSMKAvtPf8AGxRJ7Z1i/LNvjC1BUTHTiduxkjjJlW+TfcEsdhY79/fWLrOtNh1iQzOzq9mI8AeV2CONHwPHxXxptut5DuHVlvmuTRoED5vxRPbvjQ8yOpZkAXFGQ8y3uJJHelXxY8V51t7KXK0imhN1bY2QyGYtJeWUAEA97DED5r865ptHHI8s/pzxrIqKAjHiACQWAK4NV5z865qv5KJ9LKsbt59vNOrJ+nLRzfwqDrVesvkEqRQJ/IHa9Jp95Ltpd2iPKU3EPPbCJOSob+2qPE8RrH6O26LtHUJWAk5kDW7sXKBB2ocQL8mhpqv1PuIIYttt4GfclFDvJgKxv5NFsEmzXfWlO2kcqarRd9NQx+juYGSQbkxljGQVEg4nice5SG4n3Ub/fSjZfT67mbb+rKwWaCQtzFMjRj3YFFr7jl3BGs5Jt5tJk3scgkmlDI6lS7DtyDgYBBHa8UNHb5p93tl32/d2EbH+GAI8AVQwCGbvZORetEmnaeMltPAroRSdlEUXoyDassCEgrICDyt2Ht4tRrvmr76P6pJGibL/6kp4pzaVGzzY2RdY+33UP2PfQf6Jlill2tnaSRKhRSzOEU3LQbCgg18k1WiPqP6bEkUjzhwEiVIIwSxLgBQWI+5uNVVgg5ONS6sqPAT0A7iBZ5mAG2Z1jhRAhtHtG4N4CWKUmrv41PSRKzy7FNxL+ijdeRdP4jyv7VjxjiWHc4GdHdVgnM+1l2quYpQgn2xVgiSx0HDJXFeVcrFeTrLqu1G3Y7ghGAk5HbxBihb/5VblSSQxFDNapckfsY9S+no4ov04BaIGzZ/n8k/wBdTEnWZtmG2kMgETguQUDVf3AVkWB86pN+7NBJuNuzx8kDcSthqFZUg02ALGorYbaREeaYOTMKHsN3V96rj4NDyK0/HG+RTVPCt+k2G9nWVZFO5VmWPbuxCiJhbOSotu5ajj+XVB9Y/TUghjjkcSbdC7uiDgWZiSApNgKCe3fUT/w+20rzcoVdJQr8VCFQpoBGLHDZJHH/AE19TXq0km0KbpVLhHEjw+4KUIGV75BB9tjOsvIqlhUOCL+g+pF1eCHbm1hIMbP7VkU/9Qgn/AQCfJ8HSfrO0Oz3zlJ5HnMB90agBWYVkf4Rg1V38a6330nJ+qLCYQgwvIWWz7VAqwtG3sHj8Xpj1p0k2hJV1SSaIkopM5MaEOQCfBIAYn3GyPnV4ngto5A420rQ7eMO0ixOpLMS7NGHLBrpj6h7a2i6T05INzvY2LgD0/SY03K+T8uxN9iKqrrTjpv0g3pI0rMrJJI0aCrCugLWGGGskiuxODqJ+rY0mD8YqMCKsQQN9owwNiiRg13tjpKmyndHW26x6kYKKsQVmspXleWOXtFUBWs+nzoQkY5Edqsk/wBKHbtYrtXxlZ0lZvS4FXpjfHj2VcE33FYs120+2OynDLG0YLEY4soIFXZJJvwLPkEZrWflik2dHilaR52+1MfqHbzV3VSh/mNAgsMZxg58AayfkylDTAEB2AGexILDJzg12HfWe125hl9ysldgFJLk1ZvK8fPnA8+G0u0cgyMrS2SbVwAx7HlyItQLwB851ndM15ROdXkBR1eMow91BgQLNfN1+K0u33Q54oxJLEVVqo2PPawDY/rqslgcSB5CsoQl3W1c8+9iwtjxhjX99Bdf3zzBIubFHYMRR9lnJI/bP/ta0jOmkjOUbtslRJigT2zn/wBxo3pC/wARGJpRkniDQ+QD9xsapZ9hsouTpG0nChwJNN+cjNd6vSuHcevMW9MqoHsVVPYYrwM33sD+mq9/ZYiVCnrPfSTJLK6Snn6nG2Y2BeFODQrz8UBribZY90BHI1DHJmzWFNDFGrb8UO+mXXJ/TRY7NBOLKh9p/wApK/aAas5snSzpHSWaYEK7BrIUoSSPzYojx/rqE217F/gy+opYlmuFuSke5bYkEfLN3J767+nF9eUxMVAf5ArH5INHXN10srKDGhGMhfcp8YNVn+oqtb7XZelG0z7d1ZWpXbA/fiR/r203Xr+RW/Y7670f9KQUYsnlhkqfz5A+DQ0NH1NERQQLIJZiK5CxVWM6Zwb1w6KxDBlVyEJZjTWEYiwt/wBv763Mj7ljJMhSNLEaMthcj/LVfyj/AL0NRtfItv6FP0+qPMZCQqRURbAcjeABYvt+2jZN67MJODIyvaL4BJOTeDWPcbuvN6ZoYolUz7UZyMniQBhqVf6Z/PzofedeUyoI9tIsQy8YDfxDQoMMgDF33/fStyliHwtYuk6jQl/Uxh1cgkA8S5NEMDR7AfjB1zWku4Qs0u3jaJzjiFsAnuQO4vtQoZ1zWiZJ9Mk61IyqsSSkuOKSMpCKDjkxLCx5q7Nazj6MIm4TJ6pYjMh5A97pThKHau350R0zauksq/a8i80HK1Kj/ApFfuO+fI0TvdurKvtfgZPuDXwbxyFg0CaofPjXTR5gq6rt4WlLMpWQ/bPEWhkJFgD/ADEDvYNjtrTZRuJYl3c36iKQH0zwIUSCq5qSUY1ZU+c4BGtouj8n5NErKCVj5uQxF5KkdrwQPA+dabHpCpG0XFI1Le165ENYYEnzTDsax586VjKTbzNRN3WQQAONf6V86VdZ6j6XdZfd4GQMZsWRXzQ/fRPS98ZIyWqKRGKSBD2ZTnveDgj5BHfWk+7yuFIIoMyNRJP2gdyKBs3Xb40gEO06nuUVgUVlAPEJJykrwONcbH45XWu9sE3MxPJ1RUHFT7WDURzrHb7QMAkN30y6nCgBdkQkABcjkM5VaHe+wFXqc3XR2duZkljlOVdTxKg9lIGGNDOCb0wK8xCwvNjdBWKXnxkXV/213DOSSvuJFgsQB4+QP+1/GpjabndR8VedJ0DVyIMbjvQbADA9vB/rozc9TIak9dpDSekF5KWyRyZmFdj5Bo/tpAE9d6hEigPOqs1AoTTEHuARx9wqw1WDoWH6vj/Txuzh5T7KSuTHkR9oaycAkGqs9tLm6R64P6v2KxB9GFTa12DSfcboj20M1nTLYbTbwcTEFDEUqiMciPgMBkf5TopAZbfdvPNx3R9AJZG2LHk3I4ct9j124qTxY58ad7faRoP4ca8TlpL4sT/nsBmPjJ0D1LbCeNkYLyWijXxaM1hyvG1o478SLB0Z03fFgVP/AFVHF4noGwM0T96nJBF6AO5IAA3dqAYA0KzkcvFHP9O50t2j/wATcBha+opBwVNoh/uDpjPOjUvu5EngOOQfNigK8crrIGselxmKJkoqVZmC8VogsaYgfIOfIxpAL+ubfn70YesqnijKDzB7/wCaj2IGPnSvou5hcEiJtu3IBxGwVSwtiBZzRN1jzon6mjlTcJuIY/WjEbK4dqEVkZyfnOPk6Bg6ntnmV0jP8Zjfbi9KcXn3Ak/Hj51ElptHgL2XS9xHMESdVgFVERZC03FiSMZI5Ys4rzpH9U7Wd44JPRM0qylucaXxj5UFKiywNA8qr++qKDdKJvTURl0K8G9QcqP3DIvsCeI+fFaZkRyylfUKSQFQ1GvtyD8EUwJHftpWUfJPricpuoneNDC8YIQAZxxY0Dhg2M/GvOx616phVQRLECsUgwGJ/kf5U5Wz21adf6D67vHuNuy1gTxLa9yQQCfb7WUe7Hc6+Z7PprKJpAL9Gh91Fm5ABRQNms0NaxaaM3aZ9QPU0KQvK3pSggHgTxvFH22CLwf2/NaP6tvIlgMpWxGVSUpkgHyQMKQM5FHGvl/QNypYbeTbNJyaiG5AqDWAvceDetH62ItxIkan07KEy8mJX4cGgewAsAjxqXAr2LR9nDL+sJkUrMVHLlVKACgPxR5A+O3nXr6Un4A7eRmMsbVwaT2gkV7Df21Xt/PjSiKKPcuiyNKyhOXBPYDdVyLnJBoV286n/p7qXGd6BLGYFmoFlVLrI7/kV30VaCz6XH0zjHJFK7wu6Ki+m9KeTfcv5s5ydakCCGSISlmSoyzspN/cCQQOJPYX+fxqW+q/qWZZtuvpqxjIZJDGVu8AZOBXf8/tqqbcLuYxIysfUjVJAn2gg5AJFE9x31FF2AdT6aKG5h268KqYRkAkKnsYAeFN35sDGg+h/Ve1LcDIXDVau3IihYZcXeBY/wB9Nfp2X0DKC1qffGKIoEgFeNfjIqwb+dZydC25kilXbqJVm/lJC4U48fyi8Ysabrsk97lFhKSLuQINwQrIWVgG7hlLXQxXEDyNMOnQzF6ZVHuGVewQL/qOQN/GRqb38G0CxkxTPCDJ9pZlidTQFg9qv++i+ib2DcIwiLxsaCUSpAH2kfg0f9tSM50XbxmaUyrxaM3yMbggMW9jDINYIP7a5rL6jE4b9Rt+TFT7o35Ly/lUivi2BHyL1zToCt3G3ZeKmEsAbDI9GMkUCOIvF/j8gjXJDNyEZEbh7DEUpK9/cLoi8ch3uqGmkkuAVLcqGAh91dxZ0t2bCy44nkSKquK2aFUTnJJvv+2tkc4bGFFqUVbqwpOPih8ftWgTvVC/xF5gtXtUgn4FE2xoVf41simTi8fIKMFT3IvsDRsebOujsapmyPCnFebU/JP83fSARSdWi288jMs3pMqScVhdhyUFWJIHtpQho/vphF1Zp1BhgcIaPKRgpIz2BsnHk1rbqSyqTwQOhFuHc3i7onBsYu/6ay+ltvG222zrRPpqqm2vGaOax4Omxmu2Rncsw48QOCPhu33Aj214x3F38aIkRSFZkHK6IDsLIvswF3f9tabqYILCs6iTiwUglARm78A0deiFYEK18Pdxah38g6QhJ13bq4bmSUdSrnJJGa5ArkjIBGe2p/adJkLBzPnbsPTjBoTFR3d2OWZfGOJrvqv3j+33hSFJBF8aGKtcBh8nxpH0fZxs+4eMK0TsBGb9p4qv2dx3vIPcVpgNun7rmgZW9UKSp5DjJHWOJP8AuGB/767kBRCXhAWrLKne/NpZsd7H99K9/IY3Wcx06WsoALFlP2uQKNA2t915fGdMTNESjxyBYnFHi9UD/cMPFf8AjQwDioKK4csAAAwY2Qc0wPcdu/xoadIwSHphVhTbH8hMWP2B0TtwF4ospMbnGQa+M1df3/fXlkjXPJg6kgksx/N2cAV/40gAPp3epHLLExk5huVSA4jJPCmJz5H7gXnTLeFXI9NmIaweJqifNkHyKrJBB0h6xGrz7MCVAUkcZjzhGtbNCm8ViwDql2bpIvHlRAPzj4PxY7EaBk11zd+mYyPUBRSXYE0VU24uipIFHifz+2hN+kFidCUCj1SI7yGAQ0bAxQJUD404+o/b5cFo6DBfYCO7MPGLF9vHnS2J4ZdtInONZo4nBAwB2BIwSAGyK/8AOs29NY8ExJDBJuNvJuPWgkwLY0shAtGVrOWByGq+341p0zYybPfy1FJuI2DcmVSQ12QKYkFq/vQrvWmXVemSOkkJgSUKoKnlxNIALVhRv8eCdH7blNEjxlTNEeDHjkUuSVwXKisDveixmfS+qPHEwYhoxIqKr97xm2yCbNKb7YrI0r6h1qHbPPGIgBKl8Vj4v55qRd8ryrChp3smTdwBZHd+fIKVTBAYjkAxJxnF2KvtrHqMCqYowauQLzYA3SU2GbIA+fzjUobJrqvUdpyVVgdcrzlDFWUcgaLG2HH/AG86putSbeaOT/oOiKW3K1bkGuLWCCGAH3ft8a3XZxsHhdZR+nfkvEggDv7aHIqR4Ivv3rUpHPCm+3kEvOt17WCKW9rAFSCoBzkdsUNXyI63TQxTQvOinbyDgkknKSgoxV3xJQ98ixp10DeGFW+3cIWIJiQcwWByy0OLHBI/B1MdT2ojBhkUbiJWLNRPJDRoD8hRZo5Bsga6+kPqAhNz6nEDcAKHYEAYIwQOwFmx57adYTelTsuu7efc+mwBUWi8xh3AskCiV8mvFHXe+20TCJ/UkhKEgSRsTTD7geXtNU1hs/nSbqP09zkG5hkRIE4vzIJVSFFmmxxNZPwSRp7s+nzyRKGeN5Gf1mUe0AggkBfKkcgMUQdQ84KQh2u53EG6IlkbiSCp9v2CgLXIN3ftY0M/jTzpO33SzOkjH0gajxZDVmT3DkBTfy2M121K/Un0/MkyBWYbeTlIyDBjUZOOy0Me0+NUfS+sJGwMkokiDZkNngTx9pcYB/lF2GI8VpsEDyoRMX28rMjBuae4274tVoCl8ZAOsvqXpplBZJ1VwEWaqV+KDkoKVZbkcgH/AG0f1LpPIo60rktyQSEIyYoCqUiqrPf98D9O6te0eeVT6sUjKCiUzKDRsCySt5JvSQwzp/6qKWNWbkpBPIG7biLUk9xQB5EA2v5Oua1+nOvJIxVVk/g8Qz2CXBU1yr8nvWuaGAy23UN1IBwESqwEiepMytXgewHxVkm/ButDxbzdAmOGJFljsSFpGaN7PIcaycZs15x89dL3xBNxMHCAqgVSVQ0ONnzYJ437QayANMbSZXERQMDQA5AgjuCR9pxVdu2c63Oc8bPqu4V6mgslRnbsrDN91cA3fwTo158EpEyh6BLFONjF+mvLP5FfvpP0zeyQsVu6PfkTgePJ8nNd9PVcOC8TGhdhjgg+GzVg+dSAt3m3kYkEgc8AqoGc/N/PnvrD6K6i77dA78mW45l4AAMntIpaqq7+dMJ3K8ZD6QF0eTgA1XEGxg+LN9h86kOodZG13su4KFYZUCF4kLVKhNg1gkjsfxp84B9BEmFIObNMDg/g9xntnzegOoxXUlBXXAOC657Xef2rI1N7T6zElx7YfqGOfc3pcPw9qWvvXEHA/bXUG13czfxtwWRg1xI7og4knjyVecmPJYf/AB0UATu9iJSW3PKZlbkqcVZEsf6tXck48AaPjhDISGlZcPWRxrA48faDjPzrHp0ZhDRw4jBDBV5Gg15Xng5u1JBz/TWo3T8442XijCw1hQzg2QQGoKR7qF3kGq0AdywiQK9FfJewCTeD2tf20LPty0cqsYi5owyhVRlYEceRUCwT3NfOnjMbPJVJOCU7H4x/2NfvoXcbWVv+ixQEHiWAGf8AKP79yR++pGddE38e5SmDwuklGM3QcdwC2COV9qvxotIpfuDllAPtPtIzdFceMXqfm2MySWkro716wdQ6vX83BiFFnBK1eNen66YL9QGVFYK5i5lgxuiYwMAisAmie+mxHX1XCxgVl5JUsXH2kMCXGbP4NVQN3ql20dZA5ZANAWPznPnsfjUP1b6v2xkjab1goyV9JweQoAurDBAus57+BpqPrzakMA0rHwBDKTQxdcR/v/XRToYz+p+mCWSJjIVkjHILzosL93tqjfb86mtj0j0ZQjMCZ2IHN6HCyyqKUgtRvxRv8az699RRbibb+lIIc0W3Ebp2yKvsGOOQwDWn+4iE3qBuPvj4hke1D8e9gAq/7ZrWcsNYcCz0JxCQSsssbNa5tw/cZ7+33fsDqX+nN5LFJPG7w+0+8SXXf3du9lvuBuhR1U7HpMiXESPUCMY2wSFVrXFZ93t7g50q6xDAfS3XoSSSmS2C+4NwTLKDS3dd80vbQvobE3U+vrst76ULEbagwQMeKBs+39jZFeD8acbjqux3U0M0lpKACGDHBXw6ZFNmiK7/AI1l17om23mzMkJSOQkMGagoIFMpP8o84rI186l6fNEiSqQ6vXIr2BugD8ciME4OrSTJbaen2KYgbgD1EHpn2WM5FBWNhSgJORRz86M6lsNtHPDM7egTEYwRarj3CxRBA+D2rUR0KSTeyM36oxkio0o/eb5KytY7Dxjtql3nV4o4IYdwZYnagLAYniFzVcSe4Pbyc6zaaKTTEnSvpBa9ZpmlZyWBSQAFgfc45CieGOJGPGtfqPpfpzQvHJxjRJVJaTiwsfdRNMKF+2snGdAfUux6fAkkfryx7iuaMHJCt3HtFAFu3zVdtbBIZ2ik9SOaRVUBXYlGLVyVQWCg9z2yfjV7yIP6aNtJs4f4jTEe4e40xAHJCp7j4XuKB0L9RdWmSVZYIVkVkdVJQkEYFY7nvisjOdVU22dEcwLEEVVCAUGu82CeJxi++T21KfVvqwqAFdUIeUAKXVSKyCGAULZ9vg33GdSuSnwO4+stwgZ4eDOpPpnAFYbj5DUfOCO+vG/6ehjnkiBdJytKOPBQao8VsqEs235/ppfvo36gu2m259OVM8ZTxFAjIBsZPn4IvRsaTxbV5J5oQFkUxuoqgSeQylHlkAHyBnOlQC6Lpe4gJ4hP07MsaxvIHB5AWQCDStX9rwDp0kMsIdIjCqxu0YjFqCHAKEZJFU1j8mtINjM7zRSJLxRgLi40eVkIKs+0ccN/8saZdO6WkUh9RjJ60g93OyWDWQ2AQeQrA81jQwIno31E233UpcSxK1+oIhZ5g0SQ/gn84sa71afWm0VtnMykNwkS1K5AsgizkZYGvxrmrtPoVMJ2+8kjXkNu7xM1ELMGKns3KgTV6Li38MkMjrA3rQPciLauCMhl/wAQI89614mV42KiohZb0wOJ7ZHC/d8g8tHz7LmY5P4qOqUJ4CvJgcMpSqI/mzZu61ozAwmiklqcOqxIVYxsGFq1kk8uIJq/Osen74sXbbbXntz/ADHFisgJdkcuzAAd++ku46AEjfmvORCXWS+TvxskMGPGmUE0FwdPuibYR2hJQcuUbktZvI9x/sax/fQAFJtEmbk3kcSqqfcpr2lm8g4uhjF6330PP0UivmGJjDGhxUGxgV57f7d9Otw8zrIOcb01gUprHyCe/wDmrS2XbT2pPpxAHkDHRNkUS2AO+eWcHQAFuelJzE/2yiTBweJAplFZN98Z0y2/VGDAMlKSpDIVYWAb5Ka8VjDD4123TVmVlbipsciqiwwHIWwzkdnH7aLliIKqwZABcjK1hgMCiD3PmxYAx40gDCnP3ZcEZYdgDec34750t/RSuqyIA6opVbHAtdi1oYFeCAWvBFZ7jsjEhMSnjRjth8fBoV+5/po/9Q/D+KeLhx2JKst4N5Pbv8Z0hgm2IlS1lHIng4kUqQbr2nBBHas/vrztkbkyPalTyoSFb8ZXsfmsa65Db7pyqlllXlQcXyH+Hlgnjm7vB0yChyTfML3VqDIGHe+XY/j40METn1D1J4YuIjV3dxGq+Mi2IzfYNkaF+lpXm/iSKqCZ7RSCWKKMEn4JrP8AXVRFs+Vx8oiChoN76bwxv9yMf3Gh12hdo1LiKQBlIFMD2IIBoEYrsO+joAzfMOAPE4PuDA5HkAftesNmC8xogokYVSO49T3Ed8Ggt/01ozPGrlizBVJNgcaA7VY+P20LtSVQewmvceIzZN2aF327fnGNIYs+sOgx7vi1nmqEKxH2H/ER3oECxm9LunQArJs3kUywMAhdRzyuSKPZmqifBrudNvqLeus0LgOwMb8ljvlWLP5Io2oF+dI/qjZMd160ciKzoqNYYWlji12AWUkD/wAah/RpHgo9vs3LR+qOQVCT7iOJZThexK2pPE9iQRpL9N9ZvcSbdySzMfRBXuFF3d0fBJHxp1uJWCLykuQtQUCrIw1WaOD4Pb5zpf1rdt+qj/iorIOQR0NOK7qwNqQTn81pFG00CxmZzSe5bcAhWJ+40MCzQP8Ae9K+qss+0lG2ZTK6BCFIKlQxF0RQ4/OPF625wrNw5N6KLwdDTrLyIFNQzjJ73n40x2+3icc4Vj5UyR8WIBVr7GrBIz57DRwB81j+lptnTTRiQOpwLpGBBDM1AUR2P7as9z0tpqaMqjoF/T8rZo2AypxVNefn299Pd99h9YsV4+6gDzDe2iBm671jF1oWbpion8HdSIVIYsBZpsAAVQ8EYFVjQ5WJKhDA+7eSnjjlSQ2AEVfcjCjZuw3EiwMe0a+dbjqciqi8DGRKT6jKB+At1VDzjwDr6yok259WSVWUMql4l49/bzZa7hjZGR586R/W/TY/QWdzLKxk9iov3OECgt+KUnkMHVwfTE0U+1gMsEZlDNVNIGAsFb93t73+fjS9R6kJkWb1dq6vyiMdFRxr2gcSRX+5110jYP8AxXU8JzDHbrMSvJhRPC8DkAO1Xettj1ncRwCDcAGWyAqAe4V7SSB7RZHu7gjtrMol+l7bbR7lUMjqZAwFsONcaHe2DLXHPfuPGqDo86R7WVkk9WIRlEgkom+RA5HACk58UDpVDsP1G1lZ9o004YBXJHKkNcrsGlaxQ8Y0ZBsOREUbqIUHP0uHvVlBNEMDfIE+SSAPnVNiMP14lZ4t1t/RniT1CxcKA3ZeLAe5PPc5176T1JyDHOj4VP4g4vyB93JiKbuL7dr0VudnFJJH/EZPVpSJEP2jsA5Fxt2A8d6zrHpwn5v7z65kIVJvcSiVVMPapKY/qe96WAe/qvrJ2bNJxR4ZiMooBvxd4JsE2fxrrW31f00bpDD7ONI4rFEYLA9jk8e2u9NOPYab71NtNJHwmqeNx/EtiWofbdnlgZrHn5072234qBJIG42OdlTk4yB3BrB76RdU2WwYRtPFLtGU0OXJUXHh0wD8E4/fTnogVVULOkimweJDd8oQbN/mxrYwB9ztwC3qEBapyl9uxagTnPYC/wAaVdOWf/8AqSK0tKCr+qoRgCQGI4l1asFaN/OqLdxLFxkZ2RTfuFHi34xZv/DWvW0b1WeRlJYKUBriSt37h3JPegO350AC7LpDKhqYswFcFATtkqwItlP+K8Y+a0XD1RQDx5Fh90ZX3fnFEsPyAR8a1km4KZTbqoBUotsPHEjDXf7fB1kd9HICE5XfvUAqw/YfP7H+96QAR6uhmHAhy/t4JhsAlSwJHHicWaq2/GsW6buGtzuirNfsjpowPKixd2fuPkDA1v1CbhNA7rfFmAZh7iCvZjV5/Pc130ym3CKOUTuOOWiU9/6VZP8A+dAC9IkkQAmQyr7HkduL3eLCimvxYI1jDLuoOCPMskfZXYBmoEAoQq5OaHYfNeXm54v7rZTjK/zKewP/ALepjdTMYmRWKyK3JTzPI592SMGrFEV20gGXVOngqyxzSgNR4lsxspsFQQexo1ZH9NY7TfukyrM6OCpqVPbfYFGBJGbBDAkXYwe4u1WV4V5El8tat5GQBY7gYPjHY6wj6NJMzH0Y1LW3JzyYHBDJZoC+4ArQA4n3voBeZb0lIAmjUNg+CAOS3jwRf76T736lJcfp4w5isyKQMJeSqqSzE4PHBx2rXWw238Qo7MXT3RoahUgnLCi3PiRjwMYvOnrBibNFqyK8HzYH/bRwMx23qbsHkVjHwFYuAwurI4Ub/wA34OdEtM6AqXaSRTahVq1xY5VQr4J0qi3PoN6W4kCx1/D5nBUUApIFcl7Zo1Wnok9pHIgHswUsP2YdwfzoAR/VnrsiNBfJGU8bCE+4ZDEhS1HgR5/00Hu5BMi+tt2K5Lfw8K5z8HsAVJwL/pr19bbB5uLRyj3KYm4hmyDy5KOQoisE+SNZ7LePC5XcC45HAikkb+KDQpT80fI7f11nI1jweNx1FNqvCQFkVQ8LjPMnATj/ACuS1Y70dZdd3Mc5WJ4N0ZVX1ByiNrx7jkK5dx2OjBIsbFJFjZFsB34huQIHK/uDEEg0O96F6z1SdtwyxxyskJ4c429rHBA7cgaweJrxY0khmo3qR+2FI/S9QI4CkcTSlSQQAUqxz8YF613m4Mb8lNqH90a8RnjQKlRfkWO9aVbrfzC2mjbhxbik5FSlqJUAk/OAfdkVdaIlnG4SZBxV44kcVIVXnRABYj7arxf+mhoYZ1brLASuimkoyxlgCptirgk5DY+0+DitF9K6p+oDM7otD/qxOSpJGb5UCM3i6I8HSQzjc7GZWUK8aIC6kHkq09gD+XuMeb0ik+qItvxaOHizqS8ZFBSWFGuwIUZHk8dCQi46jJIjB2ZeIIQgpy5dgKIsds9u411uemOYjAJHkD2y8iUq7oclAqsUD8XelP8A9UT9J60agxk5jIP3NgMLPYjkcdv6aM2vUVPuZ7jMRaFlWnTiACGJ7lhjxj++gBF6Mm13aNxbjKEiJK44g8aY37m5eQMg3+det9vgd4kjxvFLH7OZr0yLNA0fbZPEE57HWG0+uIJhCm4iJ9NubOXaw1mmWvj7aPgkab/UH1Fsyr7dnVYmj5eqhNhgbSgckihfxfi9P9gOE2ICB4z6XMuxVX/xWzFb9ve8nB/10PsxKUYqVG5KDLJRZQDTMAaY+AR81ob6bmWbcSwSyyTsiUhdVA4sA1KVpsqc3+BpRuuj7jbg7hFDEtleTcyGJQIGPeru8dl+L0uxlDPOTCCEVnLKRGW7Lgk+4e0ghiB+B86kPrGVtpLHJCFHqKSPaQ3uvz2LVgeex096Vvj6aI0TKTlJHAJEakVyts0TXJbrvr39U9NbcRxg0skbMwLmwccbOaND34/poXOgyS2sMu5RHSd4XQGxatYY4NkivyPmsXrmt+l7Jtup3G64PFuALZDm8kEqPLV/p3vXNU5VwKj6ttj6o4k+zjy4kggjxdGvzR1sYlCgGKKvxQv9sf6ax2pMbhCx4OhVXrtQGGFYYYyLB76NlQoKu1vNKSLrvj/8aswA+n9PYAlTdglQwH8O/jBBPy1A69pthdn2yMBy9MmrXFhbwe3Ya1LEuwYKVK2jX7u9EVXFu/fvrudeABAYkY4rXK/n9iK/GgDDgGLd1cjDWbvsQe1ntoKTbxs5JRvUtSM1mrxfbIJoXWiN4rFbYksV5BUFkZ8GrNdidYTSOCWV2AcXxkTAYEGsZ+T84xoA7fgzxKS+K5sQSc2oViBmz58AaYS7ZayKo8qJLCh3Is2D8nQRt2JidaZMjuEN4GDd3y8dq+daJPIpUShKwC6Xgkke68hTgeRZGgDJNpFRZFDqfhyf37k0QRnU71XqymVNqpcH3NIXrCheQ4nFluxJ/OrRYin20vgqx7E/nP8A40kPTVT1nch5tw3GmXAWvagKt7QBd2RZ0JjBB0x42EgzI33hXtGxhgOQ44+D/Q9tH7WGRWikYcWHdasUQQQSvYfmj28a6bfxKiqVMK5ywPELXfl9tGs+6wdFQbuJuNmO2x6sciEE5q83f/nRoUdzEMym+Lgtd+4FSLwa72qn/wDeuSu/+V2r8r/aqrWcS+r6bxycmUmyF5KQRQAPax2PnXrdAWLJB7YLVn/EB4v9++gAHjzVVlSuWMMZVx8tQ/1u9c2uylUcAC0YooVbiyC/tJu6HcN8YPzrOfrcCRyN64WWMj2r9zG6AK0eRPbAznQyRPuec25ZoENFYI5OygW3qMgv3WbUEADvnsUFmHUvqdCg3McUpRb9/E8S1MHGAeSCu+BebOvlq/Uc5Qc35XMZFVlFfuLzXih+NWvW55o5odvHxiinjIWMD2hLAAoZviT/AHrxrfqv0pDuNth4ov04piytyRQASveg3Y5/OpxPTWPBES/VcrusoiiEi37gKBvyRnlXfxrfefV8gKPCfRNsWVT7bxkHucfP47616j9DONoZ4ZlnyCapRxA9xFnJDf6VoP6e+iZdwWErttsnj6kRIb5N2KF4vPcaqo0K2VvRfrSNxJbBo1Rf4TYokU7ISb71Qu/uo9hpv0PZbcvJ6EiEKyu1ksChADIGsdmznkBqFT/hzMkktzKFj4lX4mpAa5FSDjiTVHudG/S0K7bfy7VpvVUhltbWiy579iOxzQ1MorpjTfZbz9N28Cu49aVXbjxNkxhTfEC6K3ZHkk4vXnf7WIlNsWTcAsrNHKAGClbPEFcmiDQIrUt9JJHIZeDtDKr8wysMgEgqwJpgMNQz3zpz1LaSbicySALIkY/TMAWWTBviQRZJP2nII1BRruukwxCSOF3MQAk9JlvjxIKlfcr0Gu8/Hxr113pom25iiidW4gcjRVypJHYmgTdE99KumB0bbbiVXLsWimEzBbDGlIu+3bjQsZ012sipIUaJEKkge7gGIvitA8fJv4wNAEKeixwMn6iUo4wyyBaJxxAs0ABZPLsaGjup9FSGAvJGJVljAjlL8WQ/4qAIo2LoXj+uqbrzu8jOIQXhao0pX9RSBY83gch5/wBtS/Ut2u62aGGEpNCfTUllwD4o1xJHwPnVptk0EdN3W4UCWDaIN2GBLva+yqA9zUwOOxwMDtqhj61Jt44YJpf424kLE2f4XI2MHuoOMnGM1nSvovXPV2chnLuUXjZS2X4oggmj3HfWDGHqKxqWPqp7iFC8eAVfZyNYuznN8vGk+RloCvBVZQzo5WNlT25U2cNhcZ/IGpD666duSvFD6m3jvlfcXRXN2asj+hsaeLNLFAJeFLF/KuAADRDY7A5PY1XxpRD1KTdtudqpkrLLIlgGmHJbGGodiD2C/nUx+wbEvQvqTbgCCZGMS+5S4DU2bPD8g1YP++uaY9X2sSMn/KGBSiCSUHgY2AagGPtblWePznOu9VS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6388" name="Picture 4" descr="http://www.forage3d.com/fichiers/images/big_sol_______phototeq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589827"/>
            <a:ext cx="8610889" cy="6281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724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t2.ftcdn.net/jpg/00/38/03/33/400_F_38033322_3m5U7smaZSQBMe4ZfvvXwUCGycORYg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91" y="0"/>
            <a:ext cx="10121036" cy="6755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2863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lamaisondalzaz.files.wordpress.com/2011/09/compositiion-dun-s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516" y="0"/>
            <a:ext cx="12921975" cy="1032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8442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cdnstatic.visualizeus.com/thumbs/f4/d1/erosion,grandcanyon,landscape,usa-f4d149e796a7aa3d53b415219de8ef7c_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91" y="416368"/>
            <a:ext cx="10974095" cy="507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326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ock.wikimini.org/w/images/3/32/Soleil-U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1945" y="-2182091"/>
            <a:ext cx="12863945" cy="1246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65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portail.cder.dz/IMG/jpg/eoli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57" y="0"/>
            <a:ext cx="7876598" cy="6895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9224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eikongraphia.com/images/hdm_ny/Erosion_B_Rosen_Flickr_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0" y="-144463"/>
            <a:ext cx="12192000" cy="792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7471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datamanager.it/wp-content/uploads/2014/04/malware%20onde%20sonore-800x500_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29" y="0"/>
            <a:ext cx="10972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52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irfu.cea.fr/Images/astImg/993_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67691"/>
            <a:ext cx="12351954" cy="823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739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upload.wikimedia.org/wikipedia/commons/5/51/Canada_geological_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7116763"/>
            <a:ext cx="19050000" cy="1483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759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ilephysique.net/img/fiches/physique-terminale/physique_terminale-modele-ondulatoire-lumiere_0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057" y="81684"/>
            <a:ext cx="9656250" cy="677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93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ww.naturephotographie.com/wp-content/uploads/2014/04/Lucky-Rainbo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29" y="-1735282"/>
            <a:ext cx="11430000" cy="762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622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upload.wikimedia.org/wikipedia/commons/d/d6/Synth%C3%A8se_additive_des_couleurs_primaires_de_la_lumi%C3%A8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6172200"/>
            <a:ext cx="12858750" cy="1285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464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developpementintegral.com/WordPress/wp-content/uploads/2013/12/Lumi%C3%A8re_renaissan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65" y="97992"/>
            <a:ext cx="8805521" cy="6604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19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api.ning.com/files/-f9aSIzg7-JZGBpmU9tD2OyMOzdqTlDvbE8TI4H6tWEMhtORDOy1yhAMq4KoEhTtZo48IJO47tzCDmBiu8tfKW92S3z-tSpA/lumiere02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-1"/>
            <a:ext cx="9194744" cy="700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6286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 Beaudry</dc:creator>
  <cp:lastModifiedBy>Phil Beaudry</cp:lastModifiedBy>
  <cp:revision>6</cp:revision>
  <dcterms:created xsi:type="dcterms:W3CDTF">2015-09-05T22:17:33Z</dcterms:created>
  <dcterms:modified xsi:type="dcterms:W3CDTF">2015-09-09T16:48:20Z</dcterms:modified>
</cp:coreProperties>
</file>