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56" r:id="rId4"/>
    <p:sldId id="257" r:id="rId5"/>
    <p:sldId id="258" r:id="rId6"/>
    <p:sldId id="259" r:id="rId7"/>
    <p:sldId id="265" r:id="rId8"/>
    <p:sldId id="266" r:id="rId9"/>
    <p:sldId id="260" r:id="rId10"/>
    <p:sldId id="264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1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89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1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5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09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6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57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2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75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6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47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9769-50E1-4668-8057-217442CCE6F2}" type="datetimeFigureOut">
              <a:rPr lang="en-CA" smtClean="0"/>
              <a:t>2015-09-07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A796-D438-49B1-88DD-A54FD159F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52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www.francos-comte-renfrew.ca/userfiles/image/Drapeau/Manit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4" y="681037"/>
            <a:ext cx="11905172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5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www.guidesulysse.com/destinations/canada/images/guides-voyage-nunavu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4"/>
            <a:ext cx="12241681" cy="6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1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files.projetcanada.webnode.fr/200000003-ece4bedde3/clim_stn_jfm_te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6" y="0"/>
            <a:ext cx="9643052" cy="68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s://static.squarespace.com/static/545be821e4b03b05c7e5e65c/545e4039e4b04d15c241586f/545e403ae4b04d15c2415a14/1313810488056/1000w/Manitoba%20Desert%20July%2007%2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4" y="0"/>
            <a:ext cx="9185853" cy="68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1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http://www.ameriquefrancaise.org/media-5289/langue_fr_manitoba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755"/>
            <a:ext cx="10162598" cy="68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2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woodroffehs.ocdsb.ca/geoindex/map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2" y="134648"/>
            <a:ext cx="8541616" cy="72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d2x3wmakafwqf5.cloudfront.net/wordpress/wp-content/blogs.dir/112/files/2014/10/Parliament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5" y="-85134"/>
            <a:ext cx="10610329" cy="69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0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www.canadaxperience.com/sites/default/files/styles/large/public/circuit-accompagne/images/les_rocheuses.jpg?itok=S3G3jM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28" y="0"/>
            <a:ext cx="8572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2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ikitravel.org/upload/shared/thumb/5/5d/American_Bison_Great_Plains_USA.jpg/350px-American_Bison_Great_Plains_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" y="0"/>
            <a:ext cx="10619509" cy="69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5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www.cbantlerart.com/images/articles/large/95-inuksh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3" y="0"/>
            <a:ext cx="9237807" cy="69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3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hs.mb.ca/docs/sites/images/mennonitevill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23162"/>
            <a:ext cx="9113117" cy="68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1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ffden-2.phys.uaf.edu/212_fall2009.web/bob_torgerson/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15370"/>
            <a:ext cx="9123507" cy="68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9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2</cp:revision>
  <dcterms:created xsi:type="dcterms:W3CDTF">2015-09-08T01:50:35Z</dcterms:created>
  <dcterms:modified xsi:type="dcterms:W3CDTF">2015-09-08T01:57:02Z</dcterms:modified>
</cp:coreProperties>
</file>