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3" r:id="rId5"/>
    <p:sldId id="262" r:id="rId6"/>
    <p:sldId id="260" r:id="rId7"/>
    <p:sldId id="261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2016-09-15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85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2016-09-15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23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2016-09-15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54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2016-09-15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93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2016-09-15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366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2016-09-15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0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2016-09-15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940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2016-09-15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84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2016-09-15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7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2016-09-15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949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53B3-FB71-4977-A73F-8B24E6D5C6DF}" type="datetimeFigureOut">
              <a:rPr lang="en-CA" smtClean="0"/>
              <a:t>2016-09-15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BF82-4670-4D94-AEAF-0F9F74DE3D6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41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53B3-FB71-4977-A73F-8B24E6D5C6DF}" type="datetimeFigureOut">
              <a:rPr lang="en-CA" smtClean="0"/>
              <a:t>2016-09-15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5BF82-4670-4D94-AEAF-0F9F74DE3D6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4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an.mb.ca/blog/wp-content/uploads/2014/02/Jonathan_Toews_by_Ian_McCausland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55" y="471852"/>
            <a:ext cx="857250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8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fenews.com/wp-content/uploads/2014/05/celined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725" y="104339"/>
            <a:ext cx="10138397" cy="67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5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a/ae/Julie_Payette_C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23" y="128460"/>
            <a:ext cx="5516941" cy="68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3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VFRQVGBUUFBUUFBcUFxUVFBQXFhQXFBQYHCggGBolHBQUITEhJSksLi4uFx8zODMsNygtLisBCgoKDg0OGhAQGiwkHyQsLCwsLCwsLCwsLCwsLCwsLCwsLCwsLCwsLCwsLCwsLCwsLCwsLCwsLCwsLCwsLCwsLP/AABEIAPMA0AMBIgACEQEDEQH/xAAcAAACAgMBAQAAAAAAAAAAAAAEBQMGAAECBwj/xAA7EAABAwMCBAMGBAQGAwEAAAABAAIRAwQhEjEFQVFhInGBBhMykaGxQsHR8BQjUuEHFWJykvEzc6JT/8QAGgEAAgMBAQAAAAAAAAAAAAAAAQIAAwQFBv/EACkRAAICAQQBAwQCAwAAAAAAAAABAhEDBBIhMUETIlEFMnHwYZGxwdH/2gAMAwEAAhEDEQA/AKUx0rQpBAUq0KYXKpoydoYNpBbNuEGy5K3UujCJW4s3c24SO/tgmRuCo6o1KBjFoQaIXDkyuLXogXWzuhRRfFkCntGZR/DOEvqYaMnGBJ8h3J/eVaKvsL7oNBfqrHOho8P+2dyU6g30SUvAptmCFzcAHATB3s1ct+JsTyGTHI+SsvBfY+GfzBqccwRABE47nPVCOGUmU9HnlSzJ81x/lxC9cq+zFNrg7wgkQQSSJODic7yians7SIimdIhw/mNkkmADPbfzjkrPQkS2eJPowVIymF6Bef4fVixzyJIkgMjYdeRVZ/y/ThzSCNwcFVSi49jKXyJ2ABFUiBlRX1vGyEp1oS0MqHlvXARzLsQq7/E4W6N3OFKBtQyvb0JNdXQK3dCQobS0k5Rom2K5YIZK21h6Kz23CxGymfw1vRTcT1/4J/Y280gtKe8VvhoPkqyy30ZCD4neOjdBxsuhk9tApuFJRrygabCUbRpIlDYxpNWVAuaTwuy8FADBiYXdN67NKdlulQKIEySjQ1EDr+sfmrBwv2XDnD3vhZuSD4oHIzgf3Q3BLN2sPjwiZnbHX99FYP41vUkHMQPvzC0Ycaath3vwGU2UqLw2mzQACW9dWRJ5k7pnbW5eS7Gsjc9OQadxCU0mgPLqmp2iIkCMjLgefnsm9pfU9w4mYiSJaTsJ+y1pJAXIytrR5AwDAOcZx0+SgpXTqgdAwJaM9ZJJ+yOF8GkSBLmgujrBn1kfZLuH2T3vIHwB8YMagII0jnvPyQsNHFvSL3gE7YyDt+u/yT6kWjYTO58sf39Uuu7R7XNdTGtpJn/S7oex/ULTiWNMiMwZkEEnEjpgoWGhjb0gTu4T0iM8/VJvav2XFXxtAa8bmPi6zG5z5lHWNQOOkmXYxsfQ9iE0F2ILXS5sRJwR5quaUlTDttHg/HbMscQ4esfkdlVrinBXvPtdwEVGuLWh0gmYlwPUdu3ReLcQtCCZGRM+m8LLKG1ipULWNlEsorlghduqpBicUZXQaGmVlnVRFwyQg2Fq0S0+JABRP4ukdwCCotaXaIsSH4vAQl96ZUVqVNcjCsQy4CKdFSRClJgLgHKUqshfK3RcUYKM7LGUMoWHcG2NCU3s+H6nADc8+iWWb4Vv9nqMs95HRoPLlMeisxw3SoW7CH24Y33bYxJ6zHU8zJBQ9tZjUC+dPxYGQPKO/mtXNU7xOSD26HvuPqoaV/ETuMAbgjqZ29Oy3OSXAyQa9uknJbH+iWnuIOAhKk6hDBuB/LjPmEbT4q0gB5B6Scx54JWq9KkRqGmd5Lj9Bq2VcplsYklO+JA1yI31DcHcjycDjui7W7cOed8dhg/IhLrVmqTIecZ5AHBjvE7cuqy8re7fDRHIjeQl30rLFjbZeaPEgQ1zgJJcx4GJnYkd/wA1xXrU3DQJxI8to9Mj08gkVlxBkaSczz65/TdMBQIBM7mZ23/sipJ9EcWhf73S/B+RnfcHy/NWLW13h21gAefMfvsqu61MzzEdyY6JhaXGRMeGc9+x5+aaxaLBUpAAQZP7+qqntd7NGuYaAWuIDwd2iMvpn+oGDGxiFYrG4a5pgc4LvLkP1UlQkOiOc9Y6x6Kd8CtHztxHhFSg8se0gglpxiZ5JZWC+meIcOp1WnW2WuI1DuIBxy5fJeH+2Hsz/DVXCRpw4Dn4sxA2HLKzzhXKAyo06hBTq2dIQTLVHWzYwqGTcDX1rOUnfThWioyQlF3bwUUTdQFQKLOQoGNU8JidjkMlbbbKO0qpnTOFWZ26YPTowtuwpyoKjJRREaLgrh7L3H8h7OU6muO0439eiqVpa6nhpwCQJ8zA+pXo1SyZRY2nTw1vPGepnfJWjCu5DJCO+qSZJjnCWgapiewPPue2VNx+uaYA3c7MdupS62ruI2gkyTMz/ZV5Z0a8eOw5mluBnz5nv2+8LfuXOIz5D7lat6XzKb29LTBO5/eP1Wbe5GxQURnwugKVMB0Fzi3V+QStzS4kmZM5jqjWP8QJMAcvLf7Linp/1H1UnlukizHiq2yK0oknKutNzdLB5Azz8LcfVVmg8T8Dvmn1u7U0biOo6Y+0fJNhyVZMkOmQcTazTh2mCJxPflukL78k6WjsCcPJOJIGBtCsl7ahwkRnf9hJ2cLaX9BueUBuSZnoFd6ruip4k1ZaeBUR7sRsOXdMfd/Lvy9Es4JVlvZw8MzBH7x6FNwCRj9+q0pmWUaOLFgOrVzMLzv/ABD9mXPd7wZbPiiZAAhuOcY+Znt6HRMHPLos4hSD6dRu5cCBHeYyo1ZW1aPm57I/fePyQ7qiM9o3tY9zWzIcQZAbGdgATjuq+bhZXHkqcSwUKgKivKchK7e5g5TJr5CFBq0Kn7rJwu7tkGVHOEw8EOabIUwqQoQ5aqNSGWrZK66U9m7W4NG59UhryEw9nq+mq1z/AIARqPQc/PE4TJWx1E9U4PwJjdAOfgcTGDpGoeuUZcUQasbAnPl0TSxr03tBBwRLXNMgjeEDeENl3PstrSURkincatveVHE7bnyGwQdCkm3EXwPNLLU4n1XO1FHQ06GFKiiadIpPV4qW7DyK6t+MEuys1GyMkOw+NwtgjeFEy+a4LYqgbJS1DKg0EdE2sqBG1SB2g/dVJ9/AMKGlxapyHYJoyoWT8HobmgAQZny/JQUqAcXCPibEdQC0kD0n6JNwu5AzmTg5xPkm7qsODh2jvIVqncuRdvt4LFa2jYA/pY2ek+L9/JRNZBcOhPqPJRWV9J8wAfPKNuLhrcn+mfoVvi/g58lzyDaFK9vhM9Co6Vyw5BjzQfF70NY46hjfkI7p7K5I+cfa2m1tVwYThxkOmR2nn5ndJKSbe1tYOrvI2ntOObgNikzCs8uwNcE7ijrG5nCXbqe2YQZSlfCGVxT1BLXSMFOmDCGrW8mVLGTG1a0hRaeqeXLQldxS6JE7MsWBvogrTKMfp5/9KQLmo5MOXz2av6baTfEGuJMsaXDMcskH8kzvbjUMefyOwXnXCL3Q8Ek6cSBz9PKVbLK+a90zh0AdATP5wrfUtUWQB76oXax0Z+eY+igp0/BviOW5/QSpbmkaZ1gSR+EECZkHJ81PcEQwDHgHf8II+6zT5Vm3G6dArbduJ+5/Vd1LBvLHqfzkIC7p1ZnWGDqBqJ+kBAuoVif/ADP9ASPkqTVSXgYGm5knWYbkyBMegyiWvdpk6gOsN3OwxlACm8DxHVgjYiZxsfNWLhb2e5LnAwHNkROQ8du2/RSrCnXApDHTl0doH1KecGZTJHicT5tHywlfFbF4Mxp1Dzg/mk9Lgwc4F2s9w0T80q47G/HJ6h/DMLd3AgbOAEjsQOy3RqfDzEgGREHl6HaUB7NcIpNEh1dsiPE8x/xMiNk4u7ADA2MDrPWSi+eSzo1aVyHOJ2wfUmGjuZU/H7nECdWkCBmNyl3CLrWGu0PEeIam6JPMgHflBPUpbxu6IfrmGlv1Mg/aVoU6gZpQ3ZDbeIuDm+I7gFp2cCQPQidlX/b/AItWY0Ug4gPyYGMSB59YTN7ddWlAnVLpB/pO659tbj3VASZqOOSHfCCDyG5g7HbBUwSctwutgoxj88nkF1SLiom2iYVqglDPuAE5zm2bZRAW3VIQdW8QxrEo0BY2x9aV5wjm0pVdtK5BVl4fXDggMuBvUcoagXNWrOy5Liki+DKkQPAUDwpXlQVEwyNNapKd25kiTB3jqNiO6hY9ZUbKA64ZZqV97ynq5+WN8nsmNpRLqVJ0SGj3TyPwkDwgjuBv1aQq9wBkhwB2MkdiAD9gnnDbl1EnSQW5Ba4SHNOYcPP1wqXKnTOnCKlGMkTm3085Xcnoun8RpEfC9p6DS8DyJIP0QdxfY2IHff6bfvKRpfJsjz4Oasl0nIB2HM9B5fdWv2XthpILfizHTn6qp8LqmoS4wGA6W+ivHBL9ggSE8KvkG3sEv7MuaQRkbY5D9Ero25wOfVW24DnteaREnLZ2JG09OkqqUONUi4tqsdTqAw7QJEg58JIj0PohJIsikP8AhVPRlx/MJlWuAWmNwCGeZwPr9kns7ykZDS5w/wBkfMuj80w93meXIDYT9z3+yRukGrOeL04pw0xAgR0wIVe45amsGsptJe1viI2AOZJ5c1Y7h0iD+4XdiNJd4QCYIMfEO56jb0Sx54J1yV00hTphwyWNFIGDkvMmB1AVB9pb57zocZEztHl3XovtBfML3NYBDRJGY1mHGSNox9V5PeXAc4+ZWzHHbD8nL1uTdP8AAlvBGyWuBTm6aEA5iYzJgOhTUmKcsULzCLdhcm+Doo7htzBiUrNVbp1YKFMG1lypVQtVrgdUCSVFVclozUEuuVhqJe16IpvCI9HRcV0LgLHhAVWKBSH3BuJNY/xfCRB7c/yT1l22o52kggAHHeZVCpgp97OO0vIP4mkeog/kVTkhfJswZdvsH7KnMIC+ql5j5pg9mMenqgLmlAImIMkntMx9VVCG5m+eVQRybtzGQ3PT+6JtOMEZmChG1m6RzIl3cmYbP/IlCOc3V4ZIkZHScp3jEjqH8Ft4Nxq4mIkct4QXFLV4d7w/E5xJjrM4TXg98wBvw4aQT0yS2fSB5ov39OpqYYwGwTsCXCJ9SQmWG12B6h2dey96HYKt9MDZUw23uajKjRDXmCJ/EA2T659QVa6N1MHqs8o7XTNcZblaN1x4voqDW9ra4D2MAgOeA+ZgaiNoV4u7kCXHkJ/M/ZeR0LxoB1cyT3zvnmrMMVJuyjUZJQSog4pxB4pEl8uceXmJLiRJOSkNOpKZ8S0uIDdhn5oNtMBajkzkRFpJWnUUSxuVursoBCm4dCCe5S3hMlCkp4otjE7laXMp3wnhPvMlFuiSaj2MnKCoEU5qHqsVZkQLUahveQjXNQVxTKgyJm3KnpvBShpyjab8KFlDWk0Iqi/SQRuCCkbbohHW9eUrQKp2W1tXmOx/RLuM0peYwDjt4t/upOD19QLSNsjptsmNS1LiSdsn07qqnFHSTWSmxBRsBvJk8t/+lEbZodGojG0Yj5qy+4ESAonWI1CWnly/CZ1ecGPqlVst66QJaW2AA4wCCRG8dVJdl+oEOMSJwATHlsE+s+HiIAk427YRzeEtJnTJG46xv9ihukmFwTXQLc3fgpMOrV8Z1dCIbJiJ/ujrW9wIK1e2stIgOiNPi0mHACBiOQ6oe2tiABBHKDuOs4CXKm3ZbgpKgtwdWbVj/wDOpHfwGPrC8Ztr4tcJyzm0/cdD3X0FwiiGt814xxngBZxN1EfB7zWP9jjqj0nSmwdMdx3TSr+DniVr7txb027g5CVPqq7+19jLPeAZZg/7T+h+5VCqLSjmazS+jlcV12vwTNrrp9YEJdVqLdOUTLtMumSgXsTXQo3UZTJ0RSoWQrJwPiTWiDiFBQ4SSFj+GlpyhJpglJS4HNVqGe1GvKHqtSGZOwV2ELWbKIqlRqFqiK6lIgrtiNdTkounwoxMHz5fNEtjFyfCFAamttSiBguPLkOpd+n/AEhqrWNOXA9m5Pz2TayokDU4Zdy/pbyb58z6IHW0GkUpOWSPXS/6H0GlrmwQXSAOoBOZB2lW+jajbB2nH1z68lQrO6AuGE8nc+vJXWhU1aXtMjJHiAkZnbdRUNr01NBoptkwMiDGI3yVLWpM1NhwHxQJiQXH6DPoltK5dLjzOAe2qSPOBHqEo4hcvLtJBEAtaexwQY3nftJT+1IwRcrPSeB0mBrHfFpBa4czrJAz0HiHyRV5R0lsbAmDGTjaO31hVbgF+4NbseRHIgggyfKPqrJb3wczJAceRmDnTifTH6o+1odORG+i3VDhiIxPOSYMZ5d8IWpQaHEDbcT0OY/fRAXtyajjJgYIEQB2kFd2FWSIMnqVmzZE1tRswYmuWM/4gMYXOOGiSqZwikbm7dWIxJj0RPtTeFzhQYd41ev7+ys3s9woUqYEbD75P5I4IWzdjqNz/oRcQtx4muEgyCOoO4Xm93wNwrmk2MzoLsahu0T15ea9f41a81QPauo9pbp5QesEE581fJUXZNNHVRV+P2ik17MgwRBGCCIIK3ToK82tSleNAdpFSIdyc0/1M56Uq4j7PVGSWfzGjfT8Qjq3n6II4uq+nZcfMeV++BNQtZRrOF81DZ1oMFOaNYQlk2ctoJsKDQ1R8QtQ4Id11pWjeSlplOxi51QqJ7lGysEXb27qhhokphoY23SXIE9bteH1Kh8LTHX/ALVmt+CMaAah1H+kbIp9QAQAAB0Ro9BpfpDfuy/0iuf5LVH4gzy8Tv8Aly9FCOBknxPc7zMp/d1ZICjq1msaXPMAdN3Hk1o5lQ7MdNhxx4iBUODsYNUTG0/c9lC9/wARmY+6NvbolmQBI+EHYdJ5lLYxtHYpWOkhVcvIO+d57qzeyN4TSIJ2c76gKt1WSU04HV0uc3rB/I/kkn0c7VYr93wWr30HsdxmM4n5SoCQ5wJ3nn0lQF0hcOJGyp9RmOOGI3o3YbkZ6Ccep+qmocXM5M8tuQ2j1VfLiT5oxoPqVN7LViiuBu7iGt2YHQAKZ3FG02ao8WwHKUgpV9BmJ81DcXRrPgQOXZqiVsvx43LiKHnsvamtWL3GSDnuTuvTLOmMjv8AbCovCLqlY0HVnugcg4Ze6MBg6lWv2S45Su6IqUjtDXsPxMd0PXqDzXQwpJV5BqbSpdI74nbSqHx6yHvMifCPuV6fd0shUP2qZFWB/S37ko5VwW6HJbooV3wbUSWHS4ZEYXNDj1zQ8NVvvGj+rDvR4/OU+YIMrVam1wghZ1x0dSUFIV1LyzuvimhVP4nDBPdwwfMwVHc8KqUQCYc07PaZB6eSLPAWv/CPsprPhVSh/wCJ+qmfjovyxw5wfwnun5fZy9X9Nhl5Xf72KfdSoK9mQrFeWTWHUzNOYzu0/wBLlI2iHJG6Z5bNjnim4SXJQuEWbqz9I2HxHp/dXq3pNos0t9TzJ80n4OW02w3lgnq7mUQ6tKKker0Ohjhim/u/eAt9RDVnKCpXUTq3JCzonVV2ZOw/YA6lJeOVp8+nJo6DueZ5oritZwII2Sh4LjJRKMrtbUN7a8bUbqmHiNTd89QP0Udy/r+/NLKdMtMjBR1NgfmfMdEthxW1UuyGJKkp+F7T0P3UwpgLWmUGPkw7otPyWehQxKjqUCiuGOBpt6x9kQWhZ2uTgq48ANC25lF0Kesxy3J7LZHJQ8T4gKbQxsycnqglbL8UHN7fLFfF6oBgeqHbxOlRZtrqHOnZremo8+qErVAAS85Ow5+gSio7USeq0RR1GlijtgTcS4jUru1VHTHwjZrR0aOSb+w3tCbK6a8k+6d4Kw6sJ+KOrdx69Ug0rAE9mZwvs+pqhBAIII6g4IImZ6Lz/wBqj/Pf20j/AOB+qm/wq9o/f238O8zUoQG9XUvw/wDH4fLShfaJ016n+4j5Y/JXTluimU6PG4ZnF+EIy1dsaButFQudPkqbo7HZM6tPkiG1Iag2hd1n+Jg7hMmK0gutRMktiYgtPwvHRw+x3H0QVFukktnTiWn4qZPJ3Ubwdimb3gEd8KOtRM6mxqGM7Ec2u6g/oU0lZzdbo46mFPh+GUu38LQO0nzO6kNSPl91DU3HfHzWqrsqk6CR0XLdJuZXdCiu3qBB7qnLUG2nhMGlDObBR8AoEqU1ACWmR+/NHvahn00BJIKpEPEj1HRd+45pdTqFjpHqOoVksKTKjQ4ZncHkeYIUs0Y5pqn2E8DEtPYpqy2cTA+f6rODcPaTjw9QOaOvHaDAwqZ9nG1WPblbQDdtbTEk6iPvyAVV4hcAEucZJ2A+w7Dqj+PcTjwjf95KrBlxk5JTQia9LicFu8v/AAc1SXGSs92iGU122lKsNaxLyB+7Wvdpuy2RFGx1GAJKFk9FB/sG51MvqNJa4FoafmT+SsPE7r3jy6AC7JA2nnEoGytxSZp5mSfOP+l3qjKZPgVQV2jioeQQ5qQpj1QLhlCy5ILbUytVKk1GeaFqPgLizqTUHaT9EUyUOaz5cPNGNek9KvIRlOrhMpFUolRblw+fyXMS5QWEl7j0H3KJa3cpCJ2FMfyXL1DbIkhQJAQuHBSuUQQARQuHNU2nKxzVGSgKtTU3BL73VTPwOw7t0d6faVt7UHWZlQVryj0L+KFHxHbAHcnAQHFeJ6Wl0y47fvoqyeIOqU6dM705APUfhJ8hhau6xdHOBA/NCUbYPQ9SSk+vP+kC13SepOSu6TFotz8kZb0UTQly2aZTRtjZOefC0k9h9+iYcN4QXwXYb9T5K3W1u2myGgBFRsTJlUSuUOBkZqGOzc/MotlNrMCAEXeVYSp1ScqOkBOUuyWo9RF0qNz10xDseqJCcIJ26Ke5CPO6IUD13LrhvxHyP2Q9Z6K4S3BPmoh/BFa1sJpZVVXrWpy5fvCcUnqdCyRW7HAee4H3XTrgnDVlk7wPlsjUO0SMZldW4LnHQz67DzlEpj0EMEQpw6VplAkwNBPTUCfsuv4d4/B8o/JSgkTlG5TFp5sPzWFn+g/f80KDRCwrtzV0+m1sGDJ/qI2jePku5QJQK9iGqMkI9wQtdk7b8lECiChTjPPYeXM/vutlskBFGluOQAEgSfl9fVDUamHRGBGOkxP1UstTiltCbWzLjPM7Kx8P4exkF5DndOQ/VJrGr0MJxbgddz1UQH0OKLpII/fJG1nwPRD2bcgbSouJXEAwrekZauVC28rSUI9/JcOqqPKqZrUaJWnKJp7IO3dkotjkURnNQoSu6ETVQdYqEQBWOUbaXbW6W83T8ktrPgwunCHg/wBNKfUz+qjGfQI50EJxSq+GeyQ6spkXwwd0GFcg3CXfzNPJwdI6w2Qo67y10NMCZ9ZWlibwZV0znh1QiqM9QrfSW1iMQQ8mVFumwdFixP5LPBUbas59RznGTJHoDsByTALFiqFh9qOKiipDxt81ixAYzidUtcADAdv6E/JdUqDdDjHQf/TVixRDV7maLY2RNCoeqxYgEsvC6ztBzsDHaGprxwD3LnQ3UIg6RzmeS2sV0ftZmyfeihG/fqiRHTS39EzpZbJ3W1iqRpRxb/ER3RRWLEwzI3HdDVQtLECIUXvxKa5/F/62fcLFijD8Cxm6OuDhnksWIEx9H//Z"/>
          <p:cNvSpPr>
            <a:spLocks noChangeAspect="1" noChangeArrowheads="1"/>
          </p:cNvSpPr>
          <p:nvPr/>
        </p:nvSpPr>
        <p:spPr bwMode="auto">
          <a:xfrm>
            <a:off x="155575" y="-2857500"/>
            <a:ext cx="509587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xQVFRQVGBUUFBUUFBcUFxUVFBQXFhQXFBQYHCggGBolHBQUITEhJSksLi4uFx8zODMsNygtLisBCgoKDg0OGhAQGiwkHyQsLCwsLCwsLCwsLCwsLCwsLCwsLCwsLCwsLCwsLCwsLCwsLCwsLCwsLCwsLCwsLCwsLP/AABEIAPMA0AMBIgACEQEDEQH/xAAcAAACAgMBAQAAAAAAAAAAAAAEBQMGAAECBwj/xAA7EAABAwMCBAMGBAQGAwEAAAABAAIRAwQhEjEFQVFhInGBBhMykaGxQsHR8BQjUuEHFWJykvEzc6JT/8QAGgEAAgMBAQAAAAAAAAAAAAAAAQIAAwQFBv/EACkRAAICAQQBAwQCAwAAAAAAAAABAhEDBBIhMUETIlEFMnHwYZGxwdH/2gAMAwEAAhEDEQA/AKUx0rQpBAUq0KYXKpoydoYNpBbNuEGy5K3UujCJW4s3c24SO/tgmRuCo6o1KBjFoQaIXDkyuLXogXWzuhRRfFkCntGZR/DOEvqYaMnGBJ8h3J/eVaKvsL7oNBfqrHOho8P+2dyU6g30SUvAptmCFzcAHATB3s1ct+JsTyGTHI+SsvBfY+GfzBqccwRABE47nPVCOGUmU9HnlSzJ81x/lxC9cq+zFNrg7wgkQQSSJODic7yians7SIimdIhw/mNkkmADPbfzjkrPQkS2eJPowVIymF6Bef4fVixzyJIkgMjYdeRVZ/y/ThzSCNwcFVSi49jKXyJ2ABFUiBlRX1vGyEp1oS0MqHlvXARzLsQq7/E4W6N3OFKBtQyvb0JNdXQK3dCQobS0k5Rom2K5YIZK21h6Kz23CxGymfw1vRTcT1/4J/Y280gtKe8VvhoPkqyy30ZCD4neOjdBxsuhk9tApuFJRrygabCUbRpIlDYxpNWVAuaTwuy8FADBiYXdN67NKdlulQKIEySjQ1EDr+sfmrBwv2XDnD3vhZuSD4oHIzgf3Q3BLN2sPjwiZnbHX99FYP41vUkHMQPvzC0Ycaath3vwGU2UqLw2mzQACW9dWRJ5k7pnbW5eS7Gsjc9OQadxCU0mgPLqmp2iIkCMjLgefnsm9pfU9w4mYiSJaTsJ+y1pJAXIytrR5AwDAOcZx0+SgpXTqgdAwJaM9ZJJ+yOF8GkSBLmgujrBn1kfZLuH2T3vIHwB8YMagII0jnvPyQsNHFvSL3gE7YyDt+u/yT6kWjYTO58sf39Uuu7R7XNdTGtpJn/S7oex/ULTiWNMiMwZkEEnEjpgoWGhjb0gTu4T0iM8/VJvav2XFXxtAa8bmPi6zG5z5lHWNQOOkmXYxsfQ9iE0F2ILXS5sRJwR5quaUlTDttHg/HbMscQ4esfkdlVrinBXvPtdwEVGuLWh0gmYlwPUdu3ReLcQtCCZGRM+m8LLKG1ipULWNlEsorlghduqpBicUZXQaGmVlnVRFwyQg2Fq0S0+JABRP4ukdwCCotaXaIsSH4vAQl96ZUVqVNcjCsQy4CKdFSRClJgLgHKUqshfK3RcUYKM7LGUMoWHcG2NCU3s+H6nADc8+iWWb4Vv9nqMs95HRoPLlMeisxw3SoW7CH24Y33bYxJ6zHU8zJBQ9tZjUC+dPxYGQPKO/mtXNU7xOSD26HvuPqoaV/ETuMAbgjqZ29Oy3OSXAyQa9uknJbH+iWnuIOAhKk6hDBuB/LjPmEbT4q0gB5B6Scx54JWq9KkRqGmd5Lj9Bq2VcplsYklO+JA1yI31DcHcjycDjui7W7cOed8dhg/IhLrVmqTIecZ5AHBjvE7cuqy8re7fDRHIjeQl30rLFjbZeaPEgQ1zgJJcx4GJnYkd/wA1xXrU3DQJxI8to9Mj08gkVlxBkaSczz65/TdMBQIBM7mZ23/sipJ9EcWhf73S/B+RnfcHy/NWLW13h21gAefMfvsqu61MzzEdyY6JhaXGRMeGc9+x5+aaxaLBUpAAQZP7+qqntd7NGuYaAWuIDwd2iMvpn+oGDGxiFYrG4a5pgc4LvLkP1UlQkOiOc9Y6x6Kd8CtHztxHhFSg8se0gglpxiZ5JZWC+meIcOp1WnW2WuI1DuIBxy5fJeH+2Hsz/DVXCRpw4Dn4sxA2HLKzzhXKAyo06hBTq2dIQTLVHWzYwqGTcDX1rOUnfThWioyQlF3bwUUTdQFQKLOQoGNU8JidjkMlbbbKO0qpnTOFWZ26YPTowtuwpyoKjJRREaLgrh7L3H8h7OU6muO0439eiqVpa6nhpwCQJ8zA+pXo1SyZRY2nTw1vPGepnfJWjCu5DJCO+qSZJjnCWgapiewPPue2VNx+uaYA3c7MdupS62ruI2gkyTMz/ZV5Z0a8eOw5mluBnz5nv2+8LfuXOIz5D7lat6XzKb29LTBO5/eP1Wbe5GxQURnwugKVMB0Fzi3V+QStzS4kmZM5jqjWP8QJMAcvLf7Linp/1H1UnlukizHiq2yK0oknKutNzdLB5Azz8LcfVVmg8T8Dvmn1u7U0biOo6Y+0fJNhyVZMkOmQcTazTh2mCJxPflukL78k6WjsCcPJOJIGBtCsl7ahwkRnf9hJ2cLaX9BueUBuSZnoFd6ruip4k1ZaeBUR7sRsOXdMfd/Lvy9Es4JVlvZw8MzBH7x6FNwCRj9+q0pmWUaOLFgOrVzMLzv/ABD9mXPd7wZbPiiZAAhuOcY+Znt6HRMHPLos4hSD6dRu5cCBHeYyo1ZW1aPm57I/fePyQ7qiM9o3tY9zWzIcQZAbGdgATjuq+bhZXHkqcSwUKgKivKchK7e5g5TJr5CFBq0Kn7rJwu7tkGVHOEw8EOabIUwqQoQ5aqNSGWrZK66U9m7W4NG59UhryEw9nq+mq1z/AIARqPQc/PE4TJWx1E9U4PwJjdAOfgcTGDpGoeuUZcUQasbAnPl0TSxr03tBBwRLXNMgjeEDeENl3PstrSURkincatveVHE7bnyGwQdCkm3EXwPNLLU4n1XO1FHQ06GFKiiadIpPV4qW7DyK6t+MEuys1GyMkOw+NwtgjeFEy+a4LYqgbJS1DKg0EdE2sqBG1SB2g/dVJ9/AMKGlxapyHYJoyoWT8HobmgAQZny/JQUqAcXCPibEdQC0kD0n6JNwu5AzmTg5xPkm7qsODh2jvIVqncuRdvt4LFa2jYA/pY2ek+L9/JRNZBcOhPqPJRWV9J8wAfPKNuLhrcn+mfoVvi/g58lzyDaFK9vhM9Co6Vyw5BjzQfF70NY46hjfkI7p7K5I+cfa2m1tVwYThxkOmR2nn5ndJKSbe1tYOrvI2ntOObgNikzCs8uwNcE7ijrG5nCXbqe2YQZSlfCGVxT1BLXSMFOmDCGrW8mVLGTG1a0hRaeqeXLQldxS6JE7MsWBvogrTKMfp5/9KQLmo5MOXz2av6baTfEGuJMsaXDMcskH8kzvbjUMefyOwXnXCL3Q8Ek6cSBz9PKVbLK+a90zh0AdATP5wrfUtUWQB76oXax0Z+eY+igp0/BviOW5/QSpbmkaZ1gSR+EECZkHJ81PcEQwDHgHf8II+6zT5Vm3G6dArbduJ+5/Vd1LBvLHqfzkIC7p1ZnWGDqBqJ+kBAuoVif/ADP9ASPkqTVSXgYGm5knWYbkyBMegyiWvdpk6gOsN3OwxlACm8DxHVgjYiZxsfNWLhb2e5LnAwHNkROQ8du2/RSrCnXApDHTl0doH1KecGZTJHicT5tHywlfFbF4Mxp1Dzg/mk9Lgwc4F2s9w0T80q47G/HJ6h/DMLd3AgbOAEjsQOy3RqfDzEgGREHl6HaUB7NcIpNEh1dsiPE8x/xMiNk4u7ADA2MDrPWSi+eSzo1aVyHOJ2wfUmGjuZU/H7nECdWkCBmNyl3CLrWGu0PEeIam6JPMgHflBPUpbxu6IfrmGlv1Mg/aVoU6gZpQ3ZDbeIuDm+I7gFp2cCQPQidlX/b/AItWY0Ug4gPyYGMSB59YTN7ddWlAnVLpB/pO659tbj3VASZqOOSHfCCDyG5g7HbBUwSctwutgoxj88nkF1SLiom2iYVqglDPuAE5zm2bZRAW3VIQdW8QxrEo0BY2x9aV5wjm0pVdtK5BVl4fXDggMuBvUcoagXNWrOy5Liki+DKkQPAUDwpXlQVEwyNNapKd25kiTB3jqNiO6hY9ZUbKA64ZZqV97ynq5+WN8nsmNpRLqVJ0SGj3TyPwkDwgjuBv1aQq9wBkhwB2MkdiAD9gnnDbl1EnSQW5Ba4SHNOYcPP1wqXKnTOnCKlGMkTm3085Xcnoun8RpEfC9p6DS8DyJIP0QdxfY2IHff6bfvKRpfJsjz4Oasl0nIB2HM9B5fdWv2XthpILfizHTn6qp8LqmoS4wGA6W+ivHBL9ggSE8KvkG3sEv7MuaQRkbY5D9Ero25wOfVW24DnteaREnLZ2JG09OkqqUONUi4tqsdTqAw7QJEg58JIj0PohJIsikP8AhVPRlx/MJlWuAWmNwCGeZwPr9kns7ykZDS5w/wBkfMuj80w93meXIDYT9z3+yRukGrOeL04pw0xAgR0wIVe45amsGsptJe1viI2AOZJ5c1Y7h0iD+4XdiNJd4QCYIMfEO56jb0Sx54J1yV00hTphwyWNFIGDkvMmB1AVB9pb57zocZEztHl3XovtBfML3NYBDRJGY1mHGSNox9V5PeXAc4+ZWzHHbD8nL1uTdP8AAlvBGyWuBTm6aEA5iYzJgOhTUmKcsULzCLdhcm+Doo7htzBiUrNVbp1YKFMG1lypVQtVrgdUCSVFVclozUEuuVhqJe16IpvCI9HRcV0LgLHhAVWKBSH3BuJNY/xfCRB7c/yT1l22o52kggAHHeZVCpgp97OO0vIP4mkeog/kVTkhfJswZdvsH7KnMIC+ql5j5pg9mMenqgLmlAImIMkntMx9VVCG5m+eVQRybtzGQ3PT+6JtOMEZmChG1m6RzIl3cmYbP/IlCOc3V4ZIkZHScp3jEjqH8Ft4Nxq4mIkct4QXFLV4d7w/E5xJjrM4TXg98wBvw4aQT0yS2fSB5ov39OpqYYwGwTsCXCJ9SQmWG12B6h2dey96HYKt9MDZUw23uajKjRDXmCJ/EA2T659QVa6N1MHqs8o7XTNcZblaN1x4voqDW9ra4D2MAgOeA+ZgaiNoV4u7kCXHkJ/M/ZeR0LxoB1cyT3zvnmrMMVJuyjUZJQSog4pxB4pEl8uceXmJLiRJOSkNOpKZ8S0uIDdhn5oNtMBajkzkRFpJWnUUSxuVursoBCm4dCCe5S3hMlCkp4otjE7laXMp3wnhPvMlFuiSaj2MnKCoEU5qHqsVZkQLUahveQjXNQVxTKgyJm3KnpvBShpyjab8KFlDWk0Iqi/SQRuCCkbbohHW9eUrQKp2W1tXmOx/RLuM0peYwDjt4t/upOD19QLSNsjptsmNS1LiSdsn07qqnFHSTWSmxBRsBvJk8t/+lEbZodGojG0Yj5qy+4ESAonWI1CWnly/CZ1ecGPqlVst66QJaW2AA4wCCRG8dVJdl+oEOMSJwATHlsE+s+HiIAk427YRzeEtJnTJG46xv9ihukmFwTXQLc3fgpMOrV8Z1dCIbJiJ/ujrW9wIK1e2stIgOiNPi0mHACBiOQ6oe2tiABBHKDuOs4CXKm3ZbgpKgtwdWbVj/wDOpHfwGPrC8Ztr4tcJyzm0/cdD3X0FwiiGt814xxngBZxN1EfB7zWP9jjqj0nSmwdMdx3TSr+DniVr7txb027g5CVPqq7+19jLPeAZZg/7T+h+5VCqLSjmazS+jlcV12vwTNrrp9YEJdVqLdOUTLtMumSgXsTXQo3UZTJ0RSoWQrJwPiTWiDiFBQ4SSFj+GlpyhJpglJS4HNVqGe1GvKHqtSGZOwV2ELWbKIqlRqFqiK6lIgrtiNdTkounwoxMHz5fNEtjFyfCFAamttSiBguPLkOpd+n/AEhqrWNOXA9m5Pz2TayokDU4Zdy/pbyb58z6IHW0GkUpOWSPXS/6H0GlrmwQXSAOoBOZB2lW+jajbB2nH1z68lQrO6AuGE8nc+vJXWhU1aXtMjJHiAkZnbdRUNr01NBoptkwMiDGI3yVLWpM1NhwHxQJiQXH6DPoltK5dLjzOAe2qSPOBHqEo4hcvLtJBEAtaexwQY3nftJT+1IwRcrPSeB0mBrHfFpBa4czrJAz0HiHyRV5R0lsbAmDGTjaO31hVbgF+4NbseRHIgggyfKPqrJb3wczJAceRmDnTifTH6o+1odORG+i3VDhiIxPOSYMZ5d8IWpQaHEDbcT0OY/fRAXtyajjJgYIEQB2kFd2FWSIMnqVmzZE1tRswYmuWM/4gMYXOOGiSqZwikbm7dWIxJj0RPtTeFzhQYd41ev7+ys3s9woUqYEbD75P5I4IWzdjqNz/oRcQtx4muEgyCOoO4Xm93wNwrmk2MzoLsahu0T15ea9f41a81QPauo9pbp5QesEE581fJUXZNNHVRV+P2ik17MgwRBGCCIIK3ToK82tSleNAdpFSIdyc0/1M56Uq4j7PVGSWfzGjfT8Qjq3n6II4uq+nZcfMeV++BNQtZRrOF81DZ1oMFOaNYQlk2ctoJsKDQ1R8QtQ4Id11pWjeSlplOxi51QqJ7lGysEXb27qhhokphoY23SXIE9bteH1Kh8LTHX/ALVmt+CMaAah1H+kbIp9QAQAAB0Ro9BpfpDfuy/0iuf5LVH4gzy8Tv8Aly9FCOBknxPc7zMp/d1ZICjq1msaXPMAdN3Hk1o5lQ7MdNhxx4iBUODsYNUTG0/c9lC9/wARmY+6NvbolmQBI+EHYdJ5lLYxtHYpWOkhVcvIO+d57qzeyN4TSIJ2c76gKt1WSU04HV0uc3rB/I/kkn0c7VYr93wWr30HsdxmM4n5SoCQ5wJ3nn0lQF0hcOJGyp9RmOOGI3o3YbkZ6Ccep+qmocXM5M8tuQ2j1VfLiT5oxoPqVN7LViiuBu7iGt2YHQAKZ3FG02ao8WwHKUgpV9BmJ81DcXRrPgQOXZqiVsvx43LiKHnsvamtWL3GSDnuTuvTLOmMjv8AbCovCLqlY0HVnugcg4Ze6MBg6lWv2S45Su6IqUjtDXsPxMd0PXqDzXQwpJV5BqbSpdI74nbSqHx6yHvMifCPuV6fd0shUP2qZFWB/S37ko5VwW6HJbooV3wbUSWHS4ZEYXNDj1zQ8NVvvGj+rDvR4/OU+YIMrVam1wghZ1x0dSUFIV1LyzuvimhVP4nDBPdwwfMwVHc8KqUQCYc07PaZB6eSLPAWv/CPsprPhVSh/wCJ+qmfjovyxw5wfwnun5fZy9X9Nhl5Xf72KfdSoK9mQrFeWTWHUzNOYzu0/wBLlI2iHJG6Z5bNjnim4SXJQuEWbqz9I2HxHp/dXq3pNos0t9TzJ80n4OW02w3lgnq7mUQ6tKKker0Ohjhim/u/eAt9RDVnKCpXUTq3JCzonVV2ZOw/YA6lJeOVp8+nJo6DueZ5oritZwII2Sh4LjJRKMrtbUN7a8bUbqmHiNTd89QP0Udy/r+/NLKdMtMjBR1NgfmfMdEthxW1UuyGJKkp+F7T0P3UwpgLWmUGPkw7otPyWehQxKjqUCiuGOBpt6x9kQWhZ2uTgq48ANC25lF0Kesxy3J7LZHJQ8T4gKbQxsycnqglbL8UHN7fLFfF6oBgeqHbxOlRZtrqHOnZremo8+qErVAAS85Ow5+gSio7USeq0RR1GlijtgTcS4jUru1VHTHwjZrR0aOSb+w3tCbK6a8k+6d4Kw6sJ+KOrdx69Ug0rAE9mZwvs+pqhBAIII6g4IImZ6Lz/wBqj/Pf20j/AOB+qm/wq9o/f238O8zUoQG9XUvw/wDH4fLShfaJ016n+4j5Y/JXTluimU6PG4ZnF+EIy1dsaButFQudPkqbo7HZM6tPkiG1Iag2hd1n+Jg7hMmK0gutRMktiYgtPwvHRw+x3H0QVFukktnTiWn4qZPJ3Ubwdimb3gEd8KOtRM6mxqGM7Ec2u6g/oU0lZzdbo46mFPh+GUu38LQO0nzO6kNSPl91DU3HfHzWqrsqk6CR0XLdJuZXdCiu3qBB7qnLUG2nhMGlDObBR8AoEqU1ACWmR+/NHvahn00BJIKpEPEj1HRd+45pdTqFjpHqOoVksKTKjQ4ZncHkeYIUs0Y5pqn2E8DEtPYpqy2cTA+f6rODcPaTjw9QOaOvHaDAwqZ9nG1WPblbQDdtbTEk6iPvyAVV4hcAEucZJ2A+w7Dqj+PcTjwjf95KrBlxk5JTQia9LicFu8v/AAc1SXGSs92iGU122lKsNaxLyB+7Wvdpuy2RFGx1GAJKFk9FB/sG51MvqNJa4FoafmT+SsPE7r3jy6AC7JA2nnEoGytxSZp5mSfOP+l3qjKZPgVQV2jioeQQ5qQpj1QLhlCy5ILbUytVKk1GeaFqPgLizqTUHaT9EUyUOaz5cPNGNek9KvIRlOrhMpFUolRblw+fyXMS5QWEl7j0H3KJa3cpCJ2FMfyXL1DbIkhQJAQuHBSuUQQARQuHNU2nKxzVGSgKtTU3BL73VTPwOw7t0d6faVt7UHWZlQVryj0L+KFHxHbAHcnAQHFeJ6Wl0y47fvoqyeIOqU6dM705APUfhJ8hhau6xdHOBA/NCUbYPQ9SSk+vP+kC13SepOSu6TFotz8kZb0UTQly2aZTRtjZOefC0k9h9+iYcN4QXwXYb9T5K3W1u2myGgBFRsTJlUSuUOBkZqGOzc/MotlNrMCAEXeVYSp1ScqOkBOUuyWo9RF0qNz10xDseqJCcIJ26Ke5CPO6IUD13LrhvxHyP2Q9Z6K4S3BPmoh/BFa1sJpZVVXrWpy5fvCcUnqdCyRW7HAee4H3XTrgnDVlk7wPlsjUO0SMZldW4LnHQz67DzlEpj0EMEQpw6VplAkwNBPTUCfsuv4d4/B8o/JSgkTlG5TFp5sPzWFn+g/f80KDRCwrtzV0+m1sGDJ/qI2jePku5QJQK9iGqMkI9wQtdk7b8lECiChTjPPYeXM/vutlskBFGluOQAEgSfl9fVDUamHRGBGOkxP1UstTiltCbWzLjPM7Kx8P4exkF5DndOQ/VJrGr0MJxbgddz1UQH0OKLpII/fJG1nwPRD2bcgbSouJXEAwrekZauVC28rSUI9/JcOqqPKqZrUaJWnKJp7IO3dkotjkURnNQoSu6ETVQdYqEQBWOUbaXbW6W83T8ktrPgwunCHg/wBNKfUz+qjGfQI50EJxSq+GeyQ6spkXwwd0GFcg3CXfzNPJwdI6w2Qo67y10NMCZ9ZWlibwZV0znh1QiqM9QrfSW1iMQQ8mVFumwdFixP5LPBUbas59RznGTJHoDsByTALFiqFh9qOKiipDxt81ixAYzidUtcADAdv6E/JdUqDdDjHQf/TVixRDV7maLY2RNCoeqxYgEsvC6ztBzsDHaGprxwD3LnQ3UIg6RzmeS2sV0ftZmyfeihG/fqiRHTS39EzpZbJ3W1iqRpRxb/ER3RRWLEwzI3HdDVQtLECIUXvxKa5/F/62fcLFijD8Cxm6OuDhnksWIEx9H//Z"/>
          <p:cNvSpPr>
            <a:spLocks noChangeAspect="1" noChangeArrowheads="1"/>
          </p:cNvSpPr>
          <p:nvPr/>
        </p:nvSpPr>
        <p:spPr bwMode="auto">
          <a:xfrm>
            <a:off x="307975" y="-2705100"/>
            <a:ext cx="509587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4" name="Picture 6" descr="http://www.sunrisecu.mb.ca/wp-content/uploads/2012/12/DavidSuzu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29" y="133360"/>
            <a:ext cx="5600560" cy="65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5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2/21/Louis_Ri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97" y="0"/>
            <a:ext cx="5654506" cy="726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8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elebritiescoffee.com/wp-content/uploads/2014/09/Jim-Carrey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54" y="112276"/>
            <a:ext cx="4990959" cy="66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7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QbrAqkiHKt7K9rWLVCFM2_H5G2AAIxWpK-WbOqBug-zfGUfVss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5" y="549247"/>
            <a:ext cx="1060132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1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upload.wikimedia.org/wikipedia/commons/6/6f/Beetho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12" y="-72737"/>
            <a:ext cx="7944761" cy="955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23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Beaudry</dc:creator>
  <cp:lastModifiedBy>Philippe Beaudry</cp:lastModifiedBy>
  <cp:revision>7</cp:revision>
  <dcterms:created xsi:type="dcterms:W3CDTF">2015-01-31T17:55:34Z</dcterms:created>
  <dcterms:modified xsi:type="dcterms:W3CDTF">2016-09-15T21:12:51Z</dcterms:modified>
</cp:coreProperties>
</file>