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74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70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87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82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6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07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98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36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38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53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73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D152-7EFA-4358-96E7-B6CEA27D452F}" type="datetimeFigureOut">
              <a:rPr lang="en-CA" smtClean="0"/>
              <a:t>2015-10-06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7B98-D271-44DA-8355-0C8A74A1A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4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bon soulier pour courir un Marathon!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540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www.marineandoutdoorclothing.co.uk/images/products/zoom/1426082914-4474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32" y="0"/>
            <a:ext cx="7829096" cy="78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8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QDxAQEBAPEBAQDw8PDxAPEBQPEA8PFRQWFhYUFBQYHSggGBwlGxUVITEhJSkrLi4uFx8zODMuNygtLysBCgoKDg0OGxAQGywkHyYsLCwsLCwsLCwsLCwsLCwsLCwsLCwvLCwsLCwsLCwsLCwrLCwsLCwsLCwsLCwsLCwsLP/AABEIAOEA4QMBIgACEQEDEQH/xAAcAAEAAQUBAQAAAAAAAAAAAAAAAQIDBAYHBQj/xABEEAACAQMABgcEBQoEBwAAAAAAAQIDBBEFEiExQVEGBxMiYXGBMkKRoRQjUrHBJUNTYnKCkqKy0SQ14fEVF2Nzg8Lw/8QAGgEBAAMBAQEAAAAAAAAAAAAAAAECAwQFBv/EACkRAQACAgICAQMDBQEAAAAAAAABAgMRBBIhMTITIlEFQXEUgaGx4WH/2gAMAwEAAhEDEQA/AO4gAAAAAAAAAAAAAAAAACASAKcEFQApIwVNEAUgnBAEENGpdNdO1KVNStq0YOFRa/d19dYbaXDCSbbK+hPTSlpCCpyap3UYJzpvdUxvnTfFeG9ZKRlrM6bzxcn0vq68f6bSUsraINHOoZS0VtENA0oBIBpmgAhIAAAAAAAAAAAAAAAAAAAAAghlRAFJ5ulrh47KD70l3se7Ey765VODlvfurmznPTnpGrWnKkpZuK0XKby806b4ZW6UtqXLa+Bz58mvtj26eNgnJZrPWBpWNSSpU5LVjmLw28x2PO1bpPG5+4uZpltcTpTjUpylCcJKUJxeJRkuKZbrXDnJyfF544Xgs8Chs5X1lKVrSKw7v1e9NlpCHY1tWN3TjlpbI14L34Lg+a4eRuTR8tWd5OjUhWpScKlOSnCS3xkvw4Y4pn0L0J6UQ0lbKosRrQxC4pL3KmN6/Ve9PzXA7MWTfiXzf6hw/pW70+M/4e+U4KmQzd5qnAKgBkgAhIAAAAAAAAAAAAAAAAAAAAAESeFl7kSYl5U93hvZTJeKV3KaxudPC6RaUjQpzuavswWKMM+1J7Ir1eDgmmb6VerOpOWtKcnOTTbTk+Se5JYSXJG5dZXSLtanY05dym5Jak/e3TbS2+C9Tn2NpwRMz90vpuHx/p49zHmUpE4KoorVMmXfSFiSPW6HdI5aOvKddNuk2qdxBe/Rb27Oa9peKxxPLrPYYc2Xo5eXWJr1l9Z0qinGMotSjKKlGS2qUWspr0JND6mNMu40b2MnmdnUdHbv7JrWp/BNx/cN9Z3RO42+TvXraYUgkEqsgAELAAAAAAAAAAAAAAAAAAAAENgUVqmqjTemmmHQoOMZJVar1YvKTjnfJZ5Ld44NhvbhJSnJqMYpvL3KK3tnC+m2mnc13LW7uWoQccOFNezte3L3vz8Dz81/qX1HqHq/p/Gi9929PBv6mtVltyk2k8JbF5FlRJRWiu30sV8IQnPCKZSwYtasIjat7xSEVqhjSkROZQ2b1q8rLm7S6X1E3+pfVqPCvQb/AH6bTXylM7kfPXUus6XhzVGrJfBJ/Jn0Mzop6eDyPmgAF2C+AAsAAAAAAAAAAAAAAAAAAAYt5U4JtcW19xkTlhNnk3ldRjKpN4jGLnJ8opZObk5eldR7lrip2lpPWVp1UqSt4vvVFrVFtyqSeEtm3vS+UWcw0fQ7acqk1lZ3cHL/AEPZ6Q3U7qrObyu1ntWsmqdNLZFY8ML4lFGkoRSSwluOalesPo8Nfp06x7Yek7WEaeYpR1WtyxnJ4s6mD09OXWxQT2+0/Lga/VqFuu5dMZulE1apjTlkiUiDWK6cGTJNpCmTMu0spVGuCfxfkexbWLjPs6EYOts16s+9C2XPxn4cOJpEOTJkiIbf1G6Icb6rWqbKkbZ6lP3ownOK15r3c42Le8Nnbmaz1e6Ap2VmtXMqld9rWqz21KsuDk/uXDJs5tWNQ8q9u1tqSRgEqLwACQAAAAAAAAAAAAAAAAApqSwm+QmdDGvJ7l6s0brE0k4UY28fard6psyuyi9z83/Szcm87Xx2vyOQdI9I/SbipV3xb1ae1v6qOyPx2v1PMmfqZOz1OFi3b+HkxiY+kbxU4/rP2V+JcubhQi5P/d8jWbq4cm5yeW9y4I0evERELdxVbbb2ylteS1SouWxer4F61tXN5e77/I9aFLGzGDWtXJly7l409Hy2arzzzsM6z0Wltlh4WW5bIxXN53Gc9WOE85l7MI7Zz8l+L2F6UHs18bNsaa2xg+cn70vH4YL6ctrz6hZhFvZDNOG51N1Sa5QXuLx3+RsXRbR6nVpUoxUYuUUkvF7zxY7d5vfVvaa9zF8KcXUf3L5tfAvDmy+IdShBRSit0UkvJEsqZSaOEAAFwkpTJCUgAAAAAAAAAAAAAAAGLdz3R9WZE5YTb3I85vO173tZy8rJqvX8tcddzt4vTLSHYWVR5xOt9RDbh9/OthrjqqXyORXNdLLb2Jb2+RuHWVpLWuIUYvu0YZlh76k8PDX7Kj8Wcx0ndazwn3Vsx9pmGONQ9vi060/nyt6QvHUfgty/Flq0tO0etL2f6v8AQrs7bXeXuT+L5eR68Im1arZcv7QphTxsRFSpiUacE51ZvVhThF1JylyjCO2T8F6l6nTqVatO2t469xWajTjwguM5ckll+h27oZ0MoaNpppKpdTj9dcyWZyfGMc+zDPBeb2m0V28zNn6+I9uV2nQvSUYOr9CmpSW2U61HtmuHd1tnlsPEqxlGUozjKE4ycZwmtWUZLg0z6RrrMZeRxDrGilpGeONCi5eL7yz8EiZrqGeHLa1tS16lvOp9VVDu3NThmnTXplv70cro7zuXQKy7Kwpfaq61WXq8L5JCpyJ8NgIJZDNHIEAASmVIpSK0EBIASAAAAAAAAAAAAWq9XVXjwK2tFY3KYjazczy9XOxb/F8ixKKScpSxGKcm+CS2tlmbyzwenGknRsakU+9WxRj5S9r+VS+J5Vsn1L7l2Y8UzqsOVdINJOrUrV3sdScpLPBN91eix8DV6cHOWFx+S5mbpitlqK9SdG0sLWfHd5HVWHsWnrXwzKUEkkuBNxXVODk9vCMftS4Irgj1egWg/wDiOkVrLNta9+XKTT3er2eRvEPOzZNQ6B1UdFHbUXeV1m6uVrbVtp0nuS5Z2Pyx4nQCEiTWHmTO52hrYcL6xZflOp4UKS+87qcG6wpflSv4U6K/lIt6bcf5w8WzhmaXNpH0Vo+h2dGlT+xThH4RSOC9E7ftb23hwlWhnyztPoIii3Jn7tIKSohl3MgAAEySlEoIVJlRQSEqgQSAAAAFq4uI01rTkorcs8XyS4vwMN6TznFOUVwdX6vPlHbL4pFLZK1+UrRWZ9PRB5E7+T99Jfqw2/Ft/cUu7b4s5rc3HHry1jj2ejWuUt2886pVbZacmyUjgzcm2Sf/ABvTFFVSOb9ZWkta4jRT7tCGZf8Acnh/KOr/ABHQb67jQpVK0/ZpwcnzeNyXi3hepwfT2kpTnOcnmdWUpy3+8+H3FsFdzt2cam7dniXE9aTfNnqWK7kfIw7ezk2nLdvxxPSisHfWGua8T4gu62pTlJb/AGY/tPZ/c7R1U6EVro6nJr6y4+tm+Or7q+G31ON21m7m5tbWO+pWi34LOE/vPpOhSUIRhFYjCMYxXJJYRvWHk8i250uAAu5g4J1gr8q3XlR/oO9nBesT/Nbvyo/0Fbem/H+bI6s6WvpKh+r2k/hCWPmdxON9UdPN/J/ZoVH8XFfidkFPSOR80EMkhlmKAABBKCJAIkoqVIwTlJqMVvcmkl6s1nSnWDo+3ynXVWS92gnU2+a2fMiZiPa9Md7zqsTP8NqJOVaQ63FtVC2fg6skvksmu3vWLe1c4dOC8IuWPizOc9Id2P8ASuTf9tfy7fWvKcNspJepremendrbp99Skt0YPXm/RbvU4reaUuK7+sq1Z593LUf4VsMenbSb24iuLlsx6GNuT+Iehi/RIjzkt/aHXNA9I3eutXa1ZR7NUk3l06c9bLXi3HGT1FUb5nKej2mY21SKipYy1LMl34velyfFf6nT7K4jUipQkmntX+3A8vldptuUcjjxit9saj9mbThzMiMSilHwfwMiMHyMYrLjtZCiVJFSi+R4PTDpFGwoN5XbTT7KDx/G/BfN7DStJlWsTadQ1frO0+li1i+7BqddrjP3YentPxwcypRc5673cFvKrypOvJzm2stybltlJt5bfjkW80lhbvM9PFTrGnoailesM6LK0WIsqq1NWEpcovHnwN4ct5027qf0f2+kqty1mNvCSi+Gs+6v/ZnbzQOpjRfY6O7VrErio5fuR2L56xv5tV5V53IAQSok4N1i/wCa3XlR/pO8ZOC9Y3+a3X/i/oK29N+P82w9TUP8RcS5UUvjNf2OsHLupiPeu5fq0l85f2OoZFfSuf5yMgAsyCAAKsGodYHTWOjYRp04qpdVYuUIy9inDdrzx47lxwbgcn63tExlc0qzbzOioLh7Lfo9/wAyl968NsEUnJHf05/pfpFc3cta5rTqfqN4prygti+BgRuMfZX7qL9bRklnDz4NYMadvKO+L81tRyzWX0eLPSsaiIXo3D5/JFVOq0009q3GGi/ShnjjzM5pLrpyawvTqttvi9rKNYyloyb3OL8mXIaInxaRHWWs8rH+WAzYOjfSOvbSXvQbSaaymlz/AL/eY9PRKW9/gZcKUILgT0/Llz56XjUeXQ9E9ObSaSra9GWzal2kM7OMdq38Ue1LpRYJZ+lU3ncoqUpfBLJxCvBNtrYiw8ri36iMVY/Z5l+NjtO/Mf3dT091jUYxcbSDnPhUqLVivFQ3y9cHL9LX061R1q9Rzk3nvPOX/wDcFsRjTlLVe3G9nm1J629t+bLxWtfOmuLDFY+3/pc3Dk+S4IqtN6Mbez0LWOwvC19RDKiU3kXJQpra6k4xS5lcD2OhVj9I0tawazGk+2nyxHvfgjWHn57aq71oSxVvbUKC/NUoQ9Utr+OTNLPaontfE2eZM7XSC32g1wLhwXrGlnSt14dkv5Du2ucD6wZflW8/ap/0Irf034/zbn1MLuXb/Wor5SOlZOb9TT+oun/1aa/lZ0TWFfSmb5yuZGSjWGSzNUSUZJAvGLpCypXFN069OFSm98ZrKzzXJ+JkNFmrTb3MDnunerdbZWVw4cVQuG6lPyjP2o+uTQtKWFe1erc286a/SQ+spP8AeR2y5spv3medcWU8NSWsuOdqZWaw0pnvVxaVvCosrVkuaMeViluyvmdB030XtpNyX+HqfapbFnxjuNMvbOvRbxKFeK3P2JGc0duPl79sOEZx3P8AAufSpre5feW/p6Xt05w9NZfIuwqwl7Movwzt+BSaOqmeJT9Lb4sdrxJlSTLc7f0K9W0ZIJVS1OQdvLmU9jIaW7Qs3Mu75nmzkelc285Y3ItU9H89pGkxeIhiUKTe0z6ccF2NDBcjTwXiGF77UQRvXVJa6sri8kvbxRpZ+ytsn9xpNtbSuKio0+L+snwjHj5s6toehGjShSgsRhFJePizWsPN5GTc6htCvC5G4PLpJmZSgzRyaZ0apWqhjwgy7GIFztDhXWNNLSlzzfZPHF9xHcnE5p0t6AXV1eVK9OrR1J4x2jkpR8MKL2FbeYXx36Ttk9TVxmjdRw9lWm88NsXs+R0dM1LoB0Wno+nVjUqRqOpKMsQi0o4TW9795tyJj0i1u07VJklKJJVVAgAZRDZJTICGy3OmnvKwBgXGiac98V8DxL7oVRqbsxfgbWCNJ25hpDq3k8unNeqNcvur26jupxn5YydywNVEdVovL50uOi91T/M1o/st4MOdvXhvVVftQTPpWVGL4Is1NHU5b4RfmkR1XjNL5t7aot+q/OMkR9MlxhF+UsH0RW6OW0t9Gm/3UYVXoXZy30IeiwR1lf8AqJ/Lgcr9/opekkU/Tl+jn8YndZ9ALJ/ml6Nlv/l5Zfovmx1T/U2cNldv3YfxP+xCp1Kmx5x9mKwjvFPoHZR/Mr1yzPt+jNtT9mlBeg6ypbPM+3IejWhqutFxg0lu2YOm6P0c9VNrHM2CnYwjuil6F6NNItEMrW286laYMiNEy9UapOlWOqZOoX9UaoFnVKJRMjVKXEaFqESrBXGJVqki3gYLmBgC3gFeCQLpJGQBDiQVEgUAq1SMAQVEYGAJAGQJBGRkCSBkjPiBIwRrLmhrLmgGBgay5oay5oCcEYGuuaGuuaAYIGuuaGuuaAFLROuuZTrrmBKRJT2i5jtFzAqII7RcyO1XMCoFHarn8gBUAADAAEEMAJSQAAREgAlSACAAAEAACGSgAIZAAEkEgCAAAIAJAgAIQAAl/9k="/>
          <p:cNvSpPr>
            <a:spLocks noChangeAspect="1" noChangeArrowheads="1"/>
          </p:cNvSpPr>
          <p:nvPr/>
        </p:nvSpPr>
        <p:spPr bwMode="auto">
          <a:xfrm>
            <a:off x="155575" y="-2270125"/>
            <a:ext cx="47339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IQDxAQEBAPEBAQDw8PDxAPEBQPEA8PFRQWFhYUFBQYHSggGBwlGxUVITEhJSkrLi4uFx8zODMuNygtLysBCgoKDg0OGxAQGywkHyYsLCwsLCwsLCwsLCwsLCwsLCwsLCwvLCwsLCwsLCwsLCwrLCwsLCwsLCwsLCwsLCwsLP/AABEIAOEA4QMBIgACEQEDEQH/xAAcAAEAAQUBAQAAAAAAAAAAAAAAAQIDBAYHBQj/xABEEAACAQMABgcEBQoEBwAAAAAAAQIDBBEFEiExQVEGBxMiYXGBMkKRoRQjUrHBJUNTYnKCkqKy0SQ14fEVF2Nzg8Lw/8QAGgEBAAMBAQEAAAAAAAAAAAAAAAECAwQFBv/EACkRAQACAgICAQMDBQEAAAAAAAABAgMRBBIhMTITIlEFQXEUgaGx4WH/2gAMAwEAAhEDEQA/AO4gAAAAAAAAAAAAAAAAACASAKcEFQApIwVNEAUgnBAEENGpdNdO1KVNStq0YOFRa/d19dYbaXDCSbbK+hPTSlpCCpyap3UYJzpvdUxvnTfFeG9ZKRlrM6bzxcn0vq68f6bSUsraINHOoZS0VtENA0oBIBpmgAhIAAAAAAAAAAAAAAAAAAAAAghlRAFJ5ulrh47KD70l3se7Ey765VODlvfurmznPTnpGrWnKkpZuK0XKby806b4ZW6UtqXLa+Bz58mvtj26eNgnJZrPWBpWNSSpU5LVjmLw28x2PO1bpPG5+4uZpltcTpTjUpylCcJKUJxeJRkuKZbrXDnJyfF544Xgs8Chs5X1lKVrSKw7v1e9NlpCHY1tWN3TjlpbI14L34Lg+a4eRuTR8tWd5OjUhWpScKlOSnCS3xkvw4Y4pn0L0J6UQ0lbKosRrQxC4pL3KmN6/Ve9PzXA7MWTfiXzf6hw/pW70+M/4e+U4KmQzd5qnAKgBkgAhIAAAAAAAAAAAAAAAAAAAAAESeFl7kSYl5U93hvZTJeKV3KaxudPC6RaUjQpzuavswWKMM+1J7Ir1eDgmmb6VerOpOWtKcnOTTbTk+Se5JYSXJG5dZXSLtanY05dym5Jak/e3TbS2+C9Tn2NpwRMz90vpuHx/p49zHmUpE4KoorVMmXfSFiSPW6HdI5aOvKddNuk2qdxBe/Rb27Oa9peKxxPLrPYYc2Xo5eXWJr1l9Z0qinGMotSjKKlGS2qUWspr0JND6mNMu40b2MnmdnUdHbv7JrWp/BNx/cN9Z3RO42+TvXraYUgkEqsgAELAAAAAAAAAAAAAAAAAAAAENgUVqmqjTemmmHQoOMZJVar1YvKTjnfJZ5Ld44NhvbhJSnJqMYpvL3KK3tnC+m2mnc13LW7uWoQccOFNezte3L3vz8Dz81/qX1HqHq/p/Gi9929PBv6mtVltyk2k8JbF5FlRJRWiu30sV8IQnPCKZSwYtasIjat7xSEVqhjSkROZQ2b1q8rLm7S6X1E3+pfVqPCvQb/AH6bTXylM7kfPXUus6XhzVGrJfBJ/Jn0Mzop6eDyPmgAF2C+AAsAAAAAAAAAAAAAAAAAAAYt5U4JtcW19xkTlhNnk3ldRjKpN4jGLnJ8opZObk5eldR7lrip2lpPWVp1UqSt4vvVFrVFtyqSeEtm3vS+UWcw0fQ7acqk1lZ3cHL/AEPZ6Q3U7qrObyu1ntWsmqdNLZFY8ML4lFGkoRSSwluOalesPo8Nfp06x7Yek7WEaeYpR1WtyxnJ4s6mD09OXWxQT2+0/Lga/VqFuu5dMZulE1apjTlkiUiDWK6cGTJNpCmTMu0spVGuCfxfkexbWLjPs6EYOts16s+9C2XPxn4cOJpEOTJkiIbf1G6Icb6rWqbKkbZ6lP3ownOK15r3c42Le8Nnbmaz1e6Ap2VmtXMqld9rWqz21KsuDk/uXDJs5tWNQ8q9u1tqSRgEqLwACQAAAAAAAAAAAAAAAAApqSwm+QmdDGvJ7l6s0brE0k4UY28fard6psyuyi9z83/Szcm87Xx2vyOQdI9I/SbipV3xb1ae1v6qOyPx2v1PMmfqZOz1OFi3b+HkxiY+kbxU4/rP2V+JcubhQi5P/d8jWbq4cm5yeW9y4I0evERELdxVbbb2ylteS1SouWxer4F61tXN5e77/I9aFLGzGDWtXJly7l409Hy2arzzzsM6z0Wltlh4WW5bIxXN53Gc9WOE85l7MI7Zz8l+L2F6UHs18bNsaa2xg+cn70vH4YL6ctrz6hZhFvZDNOG51N1Sa5QXuLx3+RsXRbR6nVpUoxUYuUUkvF7zxY7d5vfVvaa9zF8KcXUf3L5tfAvDmy+IdShBRSit0UkvJEsqZSaOEAAFwkpTJCUgAAAAAAAAAAAAAAAGLdz3R9WZE5YTb3I85vO173tZy8rJqvX8tcddzt4vTLSHYWVR5xOt9RDbh9/OthrjqqXyORXNdLLb2Jb2+RuHWVpLWuIUYvu0YZlh76k8PDX7Kj8Wcx0ndazwn3Vsx9pmGONQ9vi060/nyt6QvHUfgty/Flq0tO0etL2f6v8AQrs7bXeXuT+L5eR68Im1arZcv7QphTxsRFSpiUacE51ZvVhThF1JylyjCO2T8F6l6nTqVatO2t469xWajTjwguM5ckll+h27oZ0MoaNpppKpdTj9dcyWZyfGMc+zDPBeb2m0V28zNn6+I9uV2nQvSUYOr9CmpSW2U61HtmuHd1tnlsPEqxlGUozjKE4ycZwmtWUZLg0z6RrrMZeRxDrGilpGeONCi5eL7yz8EiZrqGeHLa1tS16lvOp9VVDu3NThmnTXplv70cro7zuXQKy7Kwpfaq61WXq8L5JCpyJ8NgIJZDNHIEAASmVIpSK0EBIASAAAAAAAAAAAAWq9XVXjwK2tFY3KYjazczy9XOxb/F8ixKKScpSxGKcm+CS2tlmbyzwenGknRsakU+9WxRj5S9r+VS+J5Vsn1L7l2Y8UzqsOVdINJOrUrV3sdScpLPBN91eix8DV6cHOWFx+S5mbpitlqK9SdG0sLWfHd5HVWHsWnrXwzKUEkkuBNxXVODk9vCMftS4Irgj1egWg/wDiOkVrLNta9+XKTT3er2eRvEPOzZNQ6B1UdFHbUXeV1m6uVrbVtp0nuS5Z2Pyx4nQCEiTWHmTO52hrYcL6xZflOp4UKS+87qcG6wpflSv4U6K/lIt6bcf5w8WzhmaXNpH0Vo+h2dGlT+xThH4RSOC9E7ftb23hwlWhnyztPoIii3Jn7tIKSohl3MgAAEySlEoIVJlRQSEqgQSAAAAFq4uI01rTkorcs8XyS4vwMN6TznFOUVwdX6vPlHbL4pFLZK1+UrRWZ9PRB5E7+T99Jfqw2/Ft/cUu7b4s5rc3HHry1jj2ejWuUt2886pVbZacmyUjgzcm2Sf/ABvTFFVSOb9ZWkta4jRT7tCGZf8Acnh/KOr/ABHQb67jQpVK0/ZpwcnzeNyXi3hepwfT2kpTnOcnmdWUpy3+8+H3FsFdzt2cam7dniXE9aTfNnqWK7kfIw7ezk2nLdvxxPSisHfWGua8T4gu62pTlJb/AGY/tPZ/c7R1U6EVro6nJr6y4+tm+Or7q+G31ON21m7m5tbWO+pWi34LOE/vPpOhSUIRhFYjCMYxXJJYRvWHk8i250uAAu5g4J1gr8q3XlR/oO9nBesT/Nbvyo/0Fbem/H+bI6s6WvpKh+r2k/hCWPmdxON9UdPN/J/ZoVH8XFfidkFPSOR80EMkhlmKAABBKCJAIkoqVIwTlJqMVvcmkl6s1nSnWDo+3ynXVWS92gnU2+a2fMiZiPa9Md7zqsTP8NqJOVaQ63FtVC2fg6skvksmu3vWLe1c4dOC8IuWPizOc9Id2P8ASuTf9tfy7fWvKcNspJepremendrbp99Skt0YPXm/RbvU4reaUuK7+sq1Z593LUf4VsMenbSb24iuLlsx6GNuT+Iehi/RIjzkt/aHXNA9I3eutXa1ZR7NUk3l06c9bLXi3HGT1FUb5nKej2mY21SKipYy1LMl34velyfFf6nT7K4jUipQkmntX+3A8vldptuUcjjxit9saj9mbThzMiMSilHwfwMiMHyMYrLjtZCiVJFSi+R4PTDpFGwoN5XbTT7KDx/G/BfN7DStJlWsTadQ1frO0+li1i+7BqddrjP3YentPxwcypRc5673cFvKrypOvJzm2stybltlJt5bfjkW80lhbvM9PFTrGnoailesM6LK0WIsqq1NWEpcovHnwN4ct5027qf0f2+kqty1mNvCSi+Gs+6v/ZnbzQOpjRfY6O7VrErio5fuR2L56xv5tV5V53IAQSok4N1i/wCa3XlR/pO8ZOC9Y3+a3X/i/oK29N+P82w9TUP8RcS5UUvjNf2OsHLupiPeu5fq0l85f2OoZFfSuf5yMgAsyCAAKsGodYHTWOjYRp04qpdVYuUIy9inDdrzx47lxwbgcn63tExlc0qzbzOioLh7Lfo9/wAyl968NsEUnJHf05/pfpFc3cta5rTqfqN4prygti+BgRuMfZX7qL9bRklnDz4NYMadvKO+L81tRyzWX0eLPSsaiIXo3D5/JFVOq0009q3GGi/ShnjjzM5pLrpyawvTqttvi9rKNYyloyb3OL8mXIaInxaRHWWs8rH+WAzYOjfSOvbSXvQbSaaymlz/AL/eY9PRKW9/gZcKUILgT0/Llz56XjUeXQ9E9ObSaSra9GWzal2kM7OMdq38Ue1LpRYJZ+lU3ncoqUpfBLJxCvBNtrYiw8ri36iMVY/Z5l+NjtO/Mf3dT091jUYxcbSDnPhUqLVivFQ3y9cHL9LX061R1q9Rzk3nvPOX/wDcFsRjTlLVe3G9nm1J629t+bLxWtfOmuLDFY+3/pc3Dk+S4IqtN6Mbez0LWOwvC19RDKiU3kXJQpra6k4xS5lcD2OhVj9I0tawazGk+2nyxHvfgjWHn57aq71oSxVvbUKC/NUoQ9Utr+OTNLPaontfE2eZM7XSC32g1wLhwXrGlnSt14dkv5Du2ucD6wZflW8/ap/0Irf034/zbn1MLuXb/Wor5SOlZOb9TT+oun/1aa/lZ0TWFfSmb5yuZGSjWGSzNUSUZJAvGLpCypXFN069OFSm98ZrKzzXJ+JkNFmrTb3MDnunerdbZWVw4cVQuG6lPyjP2o+uTQtKWFe1erc286a/SQ+spP8AeR2y5spv3medcWU8NSWsuOdqZWaw0pnvVxaVvCosrVkuaMeViluyvmdB030XtpNyX+HqfapbFnxjuNMvbOvRbxKFeK3P2JGc0duPl79sOEZx3P8AAufSpre5feW/p6Xt05w9NZfIuwqwl7Movwzt+BSaOqmeJT9Lb4sdrxJlSTLc7f0K9W0ZIJVS1OQdvLmU9jIaW7Qs3Mu75nmzkelc285Y3ItU9H89pGkxeIhiUKTe0z6ccF2NDBcjTwXiGF77UQRvXVJa6sri8kvbxRpZ+ytsn9xpNtbSuKio0+L+snwjHj5s6toehGjShSgsRhFJePizWsPN5GTc6htCvC5G4PLpJmZSgzRyaZ0apWqhjwgy7GIFztDhXWNNLSlzzfZPHF9xHcnE5p0t6AXV1eVK9OrR1J4x2jkpR8MKL2FbeYXx36Ttk9TVxmjdRw9lWm88NsXs+R0dM1LoB0Wno+nVjUqRqOpKMsQi0o4TW9795tyJj0i1u07VJklKJJVVAgAZRDZJTICGy3OmnvKwBgXGiac98V8DxL7oVRqbsxfgbWCNJ25hpDq3k8unNeqNcvur26jupxn5YydywNVEdVovL50uOi91T/M1o/st4MOdvXhvVVftQTPpWVGL4Is1NHU5b4RfmkR1XjNL5t7aot+q/OMkR9MlxhF+UsH0RW6OW0t9Gm/3UYVXoXZy30IeiwR1lf8AqJ/Lgcr9/opekkU/Tl+jn8YndZ9ALJ/ml6Nlv/l5Zfovmx1T/U2cNldv3YfxP+xCp1Kmx5x9mKwjvFPoHZR/Mr1yzPt+jNtT9mlBeg6ypbPM+3IejWhqutFxg0lu2YOm6P0c9VNrHM2CnYwjuil6F6NNItEMrW286laYMiNEy9UapOlWOqZOoX9UaoFnVKJRMjVKXEaFqESrBXGJVqki3gYLmBgC3gFeCQLpJGQBDiQVEgUAq1SMAQVEYGAJAGQJBGRkCSBkjPiBIwRrLmhrLmgGBgay5oay5oCcEYGuuaGuuaAYIGuuaGuuaAFLROuuZTrrmBKRJT2i5jtFzAqII7RcyO1XMCoFHarn8gBUAADAAEEMAJSQAAREgAlSACAAAEAACGSgAIZAAEkEgCAAAIAJAgAIQAAl/9k="/>
          <p:cNvSpPr>
            <a:spLocks noChangeAspect="1" noChangeArrowheads="1"/>
          </p:cNvSpPr>
          <p:nvPr/>
        </p:nvSpPr>
        <p:spPr bwMode="auto">
          <a:xfrm>
            <a:off x="307975" y="-2117725"/>
            <a:ext cx="47339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 descr="https://upload.wikimedia.org/wikipedia/commons/4/45/Red_High_Heel_Pum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4" y="663574"/>
            <a:ext cx="8008711" cy="56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9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images.sportsdirect.com/images/imgzoom/14/14702440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66" y="0"/>
            <a:ext cx="7241268" cy="72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5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bestonmax.com/images/Betani/612-n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01" y="0"/>
            <a:ext cx="7257597" cy="72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4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nobacks.com/wp-content/uploads/2014/11/Sports-Running-Shoes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5086"/>
            <a:ext cx="9184502" cy="58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9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 bon soulier pour courir un Marathon!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2</cp:revision>
  <dcterms:created xsi:type="dcterms:W3CDTF">2015-10-05T14:57:03Z</dcterms:created>
  <dcterms:modified xsi:type="dcterms:W3CDTF">2015-10-06T21:38:35Z</dcterms:modified>
</cp:coreProperties>
</file>