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4" r:id="rId5"/>
    <p:sldId id="261" r:id="rId6"/>
    <p:sldId id="257" r:id="rId7"/>
    <p:sldId id="266" r:id="rId8"/>
    <p:sldId id="262" r:id="rId9"/>
    <p:sldId id="263" r:id="rId10"/>
    <p:sldId id="258" r:id="rId11"/>
    <p:sldId id="267" r:id="rId12"/>
    <p:sldId id="270" r:id="rId13"/>
    <p:sldId id="269" r:id="rId14"/>
    <p:sldId id="26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72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3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81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35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820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1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66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3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61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94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2026-35EA-43A4-958E-4A747E77634D}" type="datetimeFigureOut">
              <a:rPr lang="en-CA" smtClean="0"/>
              <a:t>2016-05-19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B40E-4550-4B80-901A-2A52A70594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3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rapeaux.d.r.pic.centerblog.net/varwpy2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84" y="209867"/>
            <a:ext cx="10520045" cy="633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c/c1/Flag_of_the_Northwest_Territories.svg/250px-Flag_of_the_Northwest_Territori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" y="377190"/>
            <a:ext cx="11109960" cy="555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42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pload.wikimedia.org/wikipedia/commons/thumb/c/c0/Flag_of_Nova_Scotia.svg/250px-Flag_of_Nova_Scoti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4" y="365760"/>
            <a:ext cx="11160125" cy="5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40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edia.worldflags101.com/i/flags/pe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04" y="240029"/>
            <a:ext cx="9559926" cy="637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1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d/dd/Flag_of_Newfoundland_and_Labrador.svg/250px-Flag_of_Newfoundland_and_Labrado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662940"/>
            <a:ext cx="11064240" cy="5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51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pload.wikimedia.org/wikipedia/commons/thumb/3/3a/Flag_of_the_Franco-Manitobains.svg/220px-Flag_of_the_Franco-Manitobai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84" y="1028382"/>
            <a:ext cx="9921867" cy="49609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1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useeacadien.org/fr/wp-content/uploads/2011/08/drapeau-acadi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64" y="278130"/>
            <a:ext cx="9662795" cy="643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2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recitus.qc.ca/main.php?g2_view=core.DownloadItem&amp;g2_itemId=3074&amp;g2_serialNumber=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3" y="681326"/>
            <a:ext cx="10089862" cy="567554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41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defisdescommunautescotieres.org/public/images/projets/index/N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134" y="285749"/>
            <a:ext cx="9731375" cy="60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46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drapeau ont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4" y="846772"/>
            <a:ext cx="10330807" cy="516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6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2.csdm.qc.ca/alice-parizeau/archives/patrimoine/alberta/images/alber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35" y="591502"/>
            <a:ext cx="9377045" cy="594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43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www.wordans.ca/wvc-1282534752/wordansfiles/images/2010/8/22/44804/44804_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4" y="525780"/>
            <a:ext cx="11155673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drapeau.gouv.qc.ca/drapeau/images/images/drapeau_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" y="227862"/>
            <a:ext cx="9566910" cy="637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47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drapeau de saskatchew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544830"/>
            <a:ext cx="11437620" cy="571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95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thumb/c/c4/Flag_of_Manitoba.svg/2000px-Flag_of_Manitob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" y="390842"/>
            <a:ext cx="10899776" cy="544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00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Beaudry</dc:creator>
  <cp:lastModifiedBy>Philippe Beaudry</cp:lastModifiedBy>
  <cp:revision>3</cp:revision>
  <dcterms:created xsi:type="dcterms:W3CDTF">2015-04-27T01:56:03Z</dcterms:created>
  <dcterms:modified xsi:type="dcterms:W3CDTF">2016-05-19T16:54:04Z</dcterms:modified>
</cp:coreProperties>
</file>