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66" r:id="rId6"/>
    <p:sldId id="271" r:id="rId7"/>
    <p:sldId id="262" r:id="rId8"/>
    <p:sldId id="263" r:id="rId9"/>
    <p:sldId id="264" r:id="rId10"/>
    <p:sldId id="257" r:id="rId11"/>
    <p:sldId id="258" r:id="rId12"/>
    <p:sldId id="259" r:id="rId13"/>
    <p:sldId id="260" r:id="rId14"/>
    <p:sldId id="261" r:id="rId15"/>
    <p:sldId id="267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C4B6898-3207-40EF-A970-6736CCD4D48B}" type="datetimeFigureOut">
              <a:rPr lang="fr-CA" smtClean="0"/>
              <a:t>2016-02-02</a:t>
            </a:fld>
            <a:endParaRPr lang="fr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D887787-0B51-4CC4-BD41-30D72C5D2B7D}" type="slidenum">
              <a:rPr lang="fr-CA" smtClean="0"/>
              <a:t>‹#›</a:t>
            </a:fld>
            <a:endParaRPr lang="fr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6898-3207-40EF-A970-6736CCD4D48B}" type="datetimeFigureOut">
              <a:rPr lang="fr-CA" smtClean="0"/>
              <a:t>2016-02-02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7787-0B51-4CC4-BD41-30D72C5D2B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6898-3207-40EF-A970-6736CCD4D48B}" type="datetimeFigureOut">
              <a:rPr lang="fr-CA" smtClean="0"/>
              <a:t>2016-02-02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7787-0B51-4CC4-BD41-30D72C5D2B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6898-3207-40EF-A970-6736CCD4D48B}" type="datetimeFigureOut">
              <a:rPr lang="fr-CA" smtClean="0"/>
              <a:t>2016-02-02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7787-0B51-4CC4-BD41-30D72C5D2B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6898-3207-40EF-A970-6736CCD4D48B}" type="datetimeFigureOut">
              <a:rPr lang="fr-CA" smtClean="0"/>
              <a:t>2016-02-02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7787-0B51-4CC4-BD41-30D72C5D2B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6898-3207-40EF-A970-6736CCD4D48B}" type="datetimeFigureOut">
              <a:rPr lang="fr-CA" smtClean="0"/>
              <a:t>2016-02-02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7787-0B51-4CC4-BD41-30D72C5D2B7D}" type="slidenum">
              <a:rPr lang="fr-CA" smtClean="0"/>
              <a:t>‹#›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6898-3207-40EF-A970-6736CCD4D48B}" type="datetimeFigureOut">
              <a:rPr lang="fr-CA" smtClean="0"/>
              <a:t>2016-02-02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7787-0B51-4CC4-BD41-30D72C5D2B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6898-3207-40EF-A970-6736CCD4D48B}" type="datetimeFigureOut">
              <a:rPr lang="fr-CA" smtClean="0"/>
              <a:t>2016-02-02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7787-0B51-4CC4-BD41-30D72C5D2B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6898-3207-40EF-A970-6736CCD4D48B}" type="datetimeFigureOut">
              <a:rPr lang="fr-CA" smtClean="0"/>
              <a:t>2016-02-02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7787-0B51-4CC4-BD41-30D72C5D2B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6898-3207-40EF-A970-6736CCD4D48B}" type="datetimeFigureOut">
              <a:rPr lang="fr-CA" smtClean="0"/>
              <a:t>2016-02-02</a:t>
            </a:fld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7787-0B51-4CC4-BD41-30D72C5D2B7D}" type="slidenum">
              <a:rPr lang="fr-CA" smtClean="0"/>
              <a:t>‹#›</a:t>
            </a:fld>
            <a:endParaRPr lang="fr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6898-3207-40EF-A970-6736CCD4D48B}" type="datetimeFigureOut">
              <a:rPr lang="fr-CA" smtClean="0"/>
              <a:t>2016-02-02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87787-0B51-4CC4-BD41-30D72C5D2B7D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C4B6898-3207-40EF-A970-6736CCD4D48B}" type="datetimeFigureOut">
              <a:rPr lang="fr-CA" smtClean="0"/>
              <a:t>2016-02-02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D887787-0B51-4CC4-BD41-30D72C5D2B7D}" type="slidenum">
              <a:rPr lang="fr-CA" smtClean="0"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44008" y="2132856"/>
            <a:ext cx="3600400" cy="910072"/>
          </a:xfrm>
        </p:spPr>
        <p:txBody>
          <a:bodyPr/>
          <a:lstStyle/>
          <a:p>
            <a:r>
              <a:rPr lang="fr-CA" dirty="0" smtClean="0"/>
              <a:t>Révision: Le son</a:t>
            </a:r>
            <a:endParaRPr lang="fr-CA" dirty="0"/>
          </a:p>
        </p:txBody>
      </p:sp>
      <p:pic>
        <p:nvPicPr>
          <p:cNvPr id="1026" name="Picture 2" descr="http://bestclipartblog.com/clipart-pics/music-notes-clipart-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429000"/>
            <a:ext cx="3168352" cy="258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801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danger associé à l’ouïe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Si un son est persistant</a:t>
            </a:r>
          </a:p>
          <a:p>
            <a:r>
              <a:rPr lang="fr-CA" dirty="0" smtClean="0"/>
              <a:t>Si un son est trop agressif, bruyant ou fort</a:t>
            </a:r>
          </a:p>
          <a:p>
            <a:r>
              <a:rPr lang="fr-CA" dirty="0" smtClean="0"/>
              <a:t>Si un son est trop près de l’oreille </a:t>
            </a:r>
          </a:p>
          <a:p>
            <a:endParaRPr lang="fr-CA" dirty="0"/>
          </a:p>
          <a:p>
            <a:pPr marL="68580" indent="0" algn="ctr">
              <a:buNone/>
            </a:pPr>
            <a:r>
              <a:rPr lang="fr-CA" b="1" dirty="0" smtClean="0"/>
              <a:t>CELA PEUT ENDOMMAGER ET CAUSER DES PROBLÈMES PERMANENTS À NOS OREILLES ET NOTRE OUÏE!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3176463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Divers façons de se protéger…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Porter des protège-oreilles insonorisant</a:t>
            </a:r>
          </a:p>
          <a:p>
            <a:pPr lvl="1"/>
            <a:r>
              <a:rPr lang="fr-CA" dirty="0" smtClean="0"/>
              <a:t>Ceux-ci n’enlèvent pas complètement le son, mais ils diminuent l’intensité des bruits autour de nous</a:t>
            </a:r>
          </a:p>
          <a:p>
            <a:pPr lvl="1"/>
            <a:endParaRPr lang="fr-CA" dirty="0"/>
          </a:p>
        </p:txBody>
      </p:sp>
      <p:pic>
        <p:nvPicPr>
          <p:cNvPr id="2050" name="Picture 2" descr="http://img03.taobaocdn.com/bao/uploaded/i3/T15719XdBXXXaKAubb_123539.jpg_210x21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56" r="10256"/>
          <a:stretch/>
        </p:blipFill>
        <p:spPr bwMode="auto">
          <a:xfrm>
            <a:off x="4572000" y="3861048"/>
            <a:ext cx="2520280" cy="25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147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Divers façons de se protéger…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Éviter les bruits trop intenses ou persistants</a:t>
            </a:r>
          </a:p>
          <a:p>
            <a:pPr lvl="1"/>
            <a:r>
              <a:rPr lang="fr-CA" dirty="0" smtClean="0"/>
              <a:t>Souvent, lorsqu’on est entouré d’un bruit pour trop longtemps, cela peut endommager nos oreilles ou notre ouïe</a:t>
            </a:r>
            <a:endParaRPr lang="fr-CA" dirty="0"/>
          </a:p>
        </p:txBody>
      </p:sp>
      <p:pic>
        <p:nvPicPr>
          <p:cNvPr id="3074" name="Picture 2" descr="http://inwallspeakers1.com/wp-content/uploads/2014/01/earphones-draw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25144"/>
            <a:ext cx="2857500" cy="1714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ITEhUUEhQVFhEWGBsaGRgYFh8cIRwdHCAXIBwaHh4fHSggGxsnHB8aJDEhJSktLy4uIB80ODYtNygtLiwBCgoKDg0OGxAQGywkICQrMDQ1NDQsLywvLS8yLCwvLCwsNS8tLCwsLDQsLywsLCwsLCwsLCwsLCwsLCwsLCwsLP/AABEIAMwA9wMBIgACEQEDEQH/xAAcAAEAAwEBAQEBAAAAAAAAAAAABAUGBwMCAQj/xABGEAACAQMCBAQEAwUGBAILAAABAgMABBESIQUGMUETIlFhBzJxgRSRoRUjQrHBM1JictHwJEPh8bLCCBYXJTQ1U2NkgpP/xAAaAQEAAwEBAQAAAAAAAAAAAAAAAQMEAgUG/8QAMhEAAgECBAQDCAICAwAAAAAAAAECAxEEEiExE0FRYQWB8CIycZGhscHRFPEGkjNCYv/aAAwDAQACEQMRAD8A7jSlKAUpSgFKUoBSlKAUpSgFKUoBSlKAUpSgFKUoBSlKAUpSgFKVnOduaUsYc5Xx3B8NWzgYxmR8biNcgk+4A3IoCNzpzxBYgru8+kHSuDgtkID/AImIOF74J6AmsfY8L4+6CcDwi2T4bXkniAEnqHR4h+X2B6Wfw84Abhl4hOCVyXh1YDSMww11Io2DEbIo+VftjpNTsDlH7Q4/bjzw3EgDHcCCcEHOMBTG7fXbHv3+T8Sb2Ef8RCFw2D41tND9i6+KgPcYzn2rrNKXBzOw+LcbDzRRM2ekV0hJHchZRGcjfY46Vdw/Ea1KlpIrqNR3MQcY282qFnXSO++2DWjveD20u0sETjOfNGp39dx1rHc48icPS1uLiGEW9xDFJKkkJMZDKrMOhwRkdCKaA2vDuIwzoJIJEkjPRkYEfpSuR/C2R/2imcLO9oWu1jyF16k8EuOiy6Ccj1JpRqwOzUpSoApSlAKUpQClKUApSlAKUpQClKUApSlAKUpQClKUApSvC+vI4Y2llYJGgLMzHAAHc0BE5h41FZwNNL0GAqgjLsdlRckDJP8AUnYVyflWwm41eSXFydVjGwDgNlJXUgpCuw/cpnJOPMdznPlquNX11xziAtoQ0aAMG1KcQxHqx/8AuuMZ2BGQn9413Lg3C4rWGOCBdMUYwozn7k9yTvmp2BMUY2HSv2lKgClKUArlvxA5laaRLe3GsGURxJgnxpwQdWQf7CI7se7KR0Xe6+I3NKwxyQK+g6NU0gxmOM9EGT/bSbqg7bt2AMT4Ycssv/HzpolkQJbw4wIIP4V/zsNyf+tdLTUGl5M5cWytwhOu4c655T1kkO5JOOgzgDsAPelX1K5ApSlAKUpQClKUApSlAKUpQClKUApSlAKUpQClKUApSlACa4R8T+eXu5VtbLLqW0IqtvJICAJcD+BTnRk4J8xGFGdX8SuZjIslrA6pCuBcXBfChidoNWeuMF8ZOCFAy23PuQeMWNrdG5e4iuLphgFw8KoMYIQlSucYAyBgbbV0kwdh+HHJqcNtQhw1zJhppOuWI+UHGdA7fc961lZfh/PNtJjWskeT8xXWnbfxI9SAHI+Yir+xv4plDwyJIh6Mjhh+YNQ1YEmlKVAFUnNXHhaxgIA9zJ5YYycZPdm9I1G7H09yBU/i3Eo7eF5pTiNBk9yewUAblicAAdSRXFuLz3PE738LH5bmZR451aha23lzEOn7w7Fu5JA6YxKQJnJ3BP2pdGSVmksLeTWzsP8A4u4wMu2APIvQKNsBR0JFdpqFwbhUVrBHBAuiKMYUfqST3JOST6mptG7gUpSoApSlAKUpQClKUApSlAKUpQClKUApSlAKUpQClKUArH8+8ytCv4e3kVLlk1vKwBWCLOGlbJxq2IUdz7A1ac18wC1jGhRJcyHTFFnGo92PcIo3ZvT3IrnHK3L/AO0pWMrGWwWQvLNuPxc4Pyj/APHj6AZI8oGTipS5sEvkbk2O8C3NzG34JSfw1u+fMepuZd/O7nONWdj710WXl2zYFWtbcqRgjwk3B+1WQFVHG+ZLe28rlnmwCIo1LuQTgHSvyqTkamwNjvUN82ChvfhfYEl7fxbSQ/xW8hUd/wCDJXv6dhVJeckcThOqGaC6AO3iKYJcb7CWM7np1xn2r8n+JdxrfyW0ES/wu7TS79NSQ5Ck7HTnIFfdl8U3z54oZFzgFJTCxJx0jnVc7Z2DnJH5Qqi6nWRnknNV9aMFuYbuFBsTJH+Ii/8A6p5/zPTqKubX4l2/hiSTQ0YIDvC+vRkganQ4ZF33642r3h+JlhkLceNbM3/14WVc75GsAoenXOPSszz/AHfCZNMyCCRFRmnlhdfMpxohYqfOzuFIU7gKema7TUjm1iBz/wA4NMytEC6l9FjFv++kOkfiSvdVYkICMH5u4xu/htyh+z7c+Idd3MfEnf1Y5OnqdlyRnucnvWU+E3Lb3En7WvFAZhi1iGcRoBp1AdBkbDb1PfbrNQ3yQFKUqAKUpQClKUApSlAKUpQClKUApSlAKUpQClKUApSlAKr+OcXitYTLKTpBAAAyWZjhUUd2J2AqXdXKRo0kjBI0BLMxwAB1JPYVyLjHFri+uk8FczOP+FiYZEEe4a8lGwDsNlU7jYDqRUpXB5w291xG8aMtpnZR+KlTdbeHJK2kZH/MbOS2c7k9gB17h9jHBGkUKBIkGFVRgAD/AH1qv5a4FDYWwhjPlXLPI53dju0jn1P6belYjm3nZpysFnqKS7AxnTLNvvoJ/sYcDeY9QfL61E5pEpNlvzrz4luGjgZTLko0nzCN8bIqjeaYkj92Dt1YjYHHWnK08zGW8mljEmGaBJDrc4xmaUYJOP4FAVRgDpVvy5wBYSs05WS6wQAo8kIO5WMfzc+Zqu9WTk1hqVnLY1wpJbnhw60jgj8OCNI4xvhBj7n1Pud69rnEilZER0PUMoYH6g7GvTx/QACot7dqiNJI2EUZJ9B9B/KqEm2W7FBxjg0EaDwNcUjeVEjkIRjt1jYMgUAeZtOw+wrnV64uJkhit57jh0D5kNtD/bSkbsdGFUdhjoucdav+aeITTSi2hyL2cYbBz+HgJ6Fh8rsAGf2wPQnYcAt7e1hS3hOdA3IGSx7sce/5dO1bXLgwy82Z1HiSutkU3D+NCHQPxHFLSEDSPxEf7sE9tcsbY9snG1a2w5luYbmFZ5UmsrgiJJAqqySn5AxU6XV8EagBvjaqLiHMyMsiQMhUAiSeTHhR9j12lbr5VyNtyKj8pw208NrbWZZ0iuo5BI64yYWWSV1BxhcZXIGMuBXEJzuhOMbM7JSlK1mYUpSgFKUoBSlKAUpSgFKUoBSlKAUpSgFKUoBSlc/5+5mU+JbpIyQx4/FSod/N8tvHjcyPkZx0Bx1O0pXBU87cz/iCoiUy2qyKsMSje7nB2xn/AJCEBtQHmIz0AzpeAcNi4ZbvcXsim6lIM0uCSxPywxj5io6Kqjc743rO8ChWy03d1Hm+kjKWtmoA8GFei9xGcY1uxAHy9djUSz3PEZy4kIVWIa4AykWBgxWqn5n3Iacjff2A4qVFFWOoQciTx7mG54hKYIoxpGk+EWBSHfaS5I2d89IBkDSCc9rfg3B47YNpLSTSHMkz41v6D/Cg7KNhXtwzh0VvGI4UCp1OOrH+8x6sx7k1B5m4x+HjAQariQhIk7ljtn6D1rBObkzdSpa2RcUrBcpQSJeECRnjjiInfVhDKxGAo74wd+uxPcVr5eLxL3JPsP69K4ehbUhkll9bE6sVzPzGiIZzvDGxWBOnjTDbX13iTftud+y5m8S4yJ9cSkxwquq4m1AaEx8o22dunXYZPpnOcB4eb+b8ZLEVs4fJawKvUDoQvyjtv0yPRc1qpRUI8SXkZKknJ5EOXuHC2hkvb9z4km7knLNnpGvfPt7egqX4U1yge6zZ2WMi3RisknXeVtiF9j7fWrHjzx2+Lm80vMv9jCN0iO2Ao/jkyPnx9AAK5lzNd8QunQSoyrKSUjz1xg5bfO23XAriN5O/Pr+iZNRVvp+zx47eLcXqRQkC2DoiKo8gyRqIXp1J374ruPw3K/tC8hCKFtYoUjIGMCQF326AlsfYCuIcgcKke+tyUbSCHJxtjfB37Ej712z4cf8Azfi3+W1/8Bq+NlNJckUu+Rvqzp1KUq4qFKUoBSlKAUpSgFKUoBSlKAUpXOeZ+epUXUkbx25JAmCFyQDjXsCEQ7EHckelSlcHQbm5SMapGVV9WIH8649z9z5K921tazOFjxqEcqRl9lPld1G2/Y9j1G1eUc6THxg3is3/ADC2s49NRJOPaqDmHltp2LAxvuDpkXGOmQrphgMdjmreHZEXLPhnFlZmOeKGTOHYXLv3GPkfGOuNuin7/vE+auMLLD+B/EtGowyXEakEgdGdsM3ffUKwMvw9vCXZFQxruSH2A9yR09zVsYnZLaMG2QWzalLXAYn28qjA2FRa+6B1G8+JLTRPHbIv4gHQ7q4OjBId1TIJxg6Rn03I64C74/FAytoJ8LP4eKUHHiZOby4GMu5OSq7nI1HGRX3ZwWhiUM6SOh/tIwwYZJOFZfMB269Kj8xeHMieDcqtwgJU587AA5G2CDse1JQ9nQ6g4qV5K5TX3ELi58ZkeWWWbeTBwWA3wRj5B0CgYqbwvni8gCxSY0KAoUqsZA9AQNB+m1VvBeJ3XlaS81qFBSMzliDlSPLnYjfNa+R7a8ixLojlzjt/XqK8yqlB5Xrz1PpsNSjjaXFy5bezptok79efV/A9rPnhX2aUxt6OoH5HGk/Y1XLxCad2uwjPM4aO0QDou4aXrseqg7D5j0qoueS7mNR4DrNGezYIx7D/AEqHZcTubGTVpeJgNPTWmOuNJ3UZ9MVxlXL168zlYZ01f7/TVaWvq75b2saeLgN1FEkBmVb2ZsrHEoIUahrlkY5yAm22BkKBmtbxZI4UREQSXUnljU5GpgPM7YPlQDLH8huRWR5G5lHiyM6PcXExyZUwSAM4TQcFEA7AnepvHr+eLoM8VvPJEgIPgRZOADnY9SWBILb9Fq+nSU3d7L1Y8iu5037W78/Po/iiBeW34iT9nwufw0R8S9uO8j7ZGdwT0AXtgdlraWvGEjjKRxhQuFjUDZVxUTgXKngQrCH2zqkbqXc9WPsOgz2q3Tg0Q7Mfqf8ASqa9V1JabClDKtdzPxWhnlBIBk38xGcDv9O1Tn4GdTnGQoOk7ZOcbew9avYLdE+VQM+lfUkoXqaqsWXKvhnBghDNjUMYA7Y/nX38Nh/734t/ltv/AAGp0VyGOAD9a+eRlA4rf4AyYbYnHc/vRv74A/StGG94or+6dCpSlbTIKUpQClKUApSlAKUpQClfma/aApedZmTh946Eq620zKR1BEbEEe+a/m/lv4pX1qqxuUngUAaJB0AGAAw6ffNf03x6zSa2milYpFJG6OykAhWBDYJBGcE9q/k3jHK7rdyQWqyzRhiEcpjOPfpnt9alO2wN8ObeDXCPLpltLoAkhDpEhA6ZXKn0GoZrH8S5/nYaYVEa+pOpvzO36Vk54WRirqVdTggjBBr5jjLEBQST0AGTXWdixPXjt0JPEE8okH8Qcg/oentV7zZfyeHZy5Allt9UjhVBZtci6iQOuABmsmiZIHQk43q649w64iZYbp1Vo4x4a9fKdRABUHvnr61zcFTPdyP87s31Yn/e1WHLxCmWTcvHEzKOxzhDnv0bO3pUd7JfDaRJA2kqCCCD5tWMevQ1ItoEWMgSkSyKAV04GklWIyTucjt6HrmozJas7hTlN2iiTwbgswYSuulAuoHbfOAB1yOv6Vd1ScOszHqZXUnGMaSSB9Mg+lfX44swRXYuT2RV+3nNedXXFnePJH1/hdRYHDZaq1k2912Vlrrsb6w43HBHqmmLHAwg6KPTOwz96rOJ87iVWEUKsvdpOg/Pv9M1RnluTZ5miXb+N/Ec/RV8vtvUnhkCrHLdsC1tbHChsHxZttC7DGhSVJwBXVOlmeW5XicY4RdVxyrl1b7XSt30fxuTuE8VisF8W7XVctvHbptoHZ5P7rHOwO4G+M9NdyZwmRi1/dnF3OPID0iQ9FUHpkdvT71h/hvy1+Kla7uN4Y2zv/zJDvj6DIJ9dh6112a6BG3fqCP5Gra9RJcOOx87Fzqy4tR3Z4+M6nGT96+o7ogknc42rwpWQuJzzkA+uAPuetR7uTJwOg2FeOa8p51QZJqAS2nCoAPmY7/nioPDb6ZOJXAhOkvHEDsD8pk9aouY+NaHgjVtMjuD64Ubs35DH3PpU/4Zu073F23SRtKf5F2H5nUasimlcxY6olSaW5p5uYbxTgydNvlXr6dKueWb+4lLSTSYhX1CjJ+uOg/0qg4i5fJC4jG2rGSfp6CoFtKdSgnIB2DHygk9SPTO5qY1JJ6tnixqyUrtt+Z1dWBGR0NK87RwyKQSQQME9T7/AHpXonqo9aUpQCqHmHmuC0OllllmxnwoU1tj1PRVH+YipnHeI+Cg0keI50pn16k474GTXDuKcc/FmfS8kfD0kCO8W811M2cRRZzknrnso9NqE2NlL8c+HI5R4LxWBwcxx7fXEtbnl3ma0vYzLayh0XZtiCpxnBB3FckueXYvAtIE4fbwXk0jHzDxtEEQGoyEnzuSVBxjrtio3FlteE3SGxmUtIrQXcMYLDHaQAs2gg7EFs+g3xUSdlchRk9Iq76HTTzOBMSdlYRDp0G7N+hxWT5l+IjIGiGWlZs6EOCFOMAn+Ed/U1lb7mwaSII2148pfAUH3Gc7dcY3qVyVwUafFbzSyEnJG+d8n6k5+2KwcWT0uasD4RiKt54pShBeTfZX+5C4pzXf6VWV/CUlTo1FsDUN2Lf6CrPkritxjwbeItcRFjKJWEaKWZiCTuWBySNIPTttWD5zvWWRtQyWkOQw6gdv5V+X0872uldeco2AxOkAMMZJ2G42Fd0amVe1zZ62L8MppuGGWsIq61bd++t9/wBI1XBrAT8actFGCifvg266yNyhyw6YwGIOM+lfK8TAvDJMpS2jlaLWi+VQMYCtjSoLBg5G+dI2FVFtxc2vDniyRM6LIrMO8jEMg76goLZz6Vu/hvxWGaCCJGB8GPdO6uB1I9zqOa1nh21syt5g4twu2j1fhBIsjebTp3cZZS/TfcnOPWqKbgU9+4umjkdmA8IAppVCoaMuNiQGOCBvt37zfiZwaS9uYVto8zaW8TJC7ArpJ336v+taDl3hHFbS0Ol7eSVE0ohU5OOi6iyjpjc/rUjmZO85cia2jPELuOGSPX5NWoucLgnv0XGAPYelZ6BYpEwFyikqM79O4OAT9cCrzmpolVmlsAJncIzMQpLspJZShYEbdcmqWxjEarGSNQGdu/qayYt+yup9B/j9NurNtLLazvzd9ERJeFsP7Nth0Vu30PUVEuJu06b+rf0Yf1rUWtlJJnQjNjrgVHmi6qw9iCP6VljWa95X+57tbw2ErqjLL23j5p/12InA+C/iJ4IjcskErBWb5iowSem3QdTsOprQfEKNGlg4fbYWzgjMxYMGyg1anG/nIQMdtySa9PhVy3G91cyOpKQRhk32zJqTDDvldY+1bTh/LHDYrd3tApud/DCSaidcUsa6iScJh3bO2So69K9SirU733PjPEJuVdxcbW0tdtX52vyJS2qQxpDEMRIoCjOfuT3+tfFYfmHmO6Vhb2zJLdDAKwRM+kAAbkk5bPouPpX7BzBxK10/tG1YQ5AaULupOw1aSVzntsfT0rE6E9yFWhsbehOOvSvBL2MqGVgykZBG+QemKxPMvO6qfDgHiSZwMbqD9vmPsKqjFydkWSkoq7NubtPX9DWG5740Qvgxkm4kI2XcqBv27nAwPrUngfBeKXRzLL4CAA6EUaj98HTn3J+lbngXK0FqWbALHALElmbON2J3O/QV2kou71PPr4+CVoanLf8A1Yv76fxGHghl0gNuQuMEaR65PXHeuh8L4Y1nAsKk6Uyv1PUt98n861DKIlJjUHJJJzgDr1Pt6V8W0yTqMjcYz9eu3tsKSk5Kx5dWtOr7zPS0T90AyhRjp/Xfv3qqj4a0kmmFS6g7nO3vk4GKtOIuoTJcrttjv/rX1y7w4hh41s5z0kyds/3hnp0pGOZ2OIwzSSNhZa9A8QKG9FJI/WleyKAMDpSvRR6qP2lfhOOtAw3Gdx1oScp+L/HTGZ0DFTHagr1xqmcqSNuoVcZ7Zrz+H/CmeyW0FtG1mAviszkSmYgM8kZUYARsKvQ+TOayP/pCsTeI650+H4RPY4OvH6/pWp4fxm9u0hS0KWXDzCskt0Ma3bBEgyRpVg4bUeu2c7gGE7kKSa0Pfm7iEfD4wtxOH4iY5UtmCnLRyGLDSgeVXDKNxsdJx1wOfc5TRWZS2VdoQFJA8zsQGZye/WtPzDyhFPCLw3Utw0aqYpZAAXjRz82DhlPmKtgHBGc1T81cMsbm4ZpJpFkJBypDADHTofas+IytpS2Pd8JVWMZ1KMby2X0/Bn45AwBG4O4roXKd7+6jYYJQ4I+n/TFYGfhQtowyyCW3zguBgox7MPQ+v/SpXC+JvCdSEEHqD0P+/WsP/HLsfU3/AJdGz0kt10fPy6M2POXJCXimWHqd/oe/+/8AvWT4PLcWJKzws0ZGCQPTpn33xitfwfmtNsP4bd1bp+fSp3EuZ0PkWBZ5yP4ThVH96R+iL1759jV6SnseVOU8M3KotNr7O3JPk+z36GZksbC56SBCexGAT/lI/lUrhvJTLvb3kSkDHkxsD7EHvWQ5l5gXfzW+r+5CpfHsZTjP2HfpVJb8VicjWCjeuo4/MY/WmScNbfIh4rC4n2FNX/8AS/LX5Ol3PKF5GGaOWKSQjdmChjjoNsZx9qjWfB7tlInlRW/wLn+ZqhsuARy9JZlGP7wP/mzVtB8P9RwLmT7kD+ZqVUk9mcywVKm7zirrtp8r2+hF49wiOFUPianGwUjoO+P7orITHxbmMReYr1I/l/v1rof/ALMFOA8+od8yf9f6Vf8ACOU7KzwQdT46Lv8ArXKi73LaleLhGmrWTT0WrtrbZJfG7PvlfgTCAA4GMknHVvT7DbNY7nEDxhjqUGfzP9MVs+O81pGhVSBgYCKdz9fQVzW8uWkdnb5mP+xVVVxSyo3YCFaVR1amlyVw7mWezhnW2A8a5EcatjJBDHGAdicM2PfFTuMJ+xuH+BEw/GTsQ0i+2xxnB0joPc5qr4FZSy31qsWzhnZTt1VWKnf3GB/3qbwicXnFOEo2h41hVyuMrlVkdlI3Gcpj+dbcLfho+Z8dssZJpW0Xn3/Hkdh5C5Xt+HWQJZPEZdc8+QNXUnLj+BcnG/vWe5v4USn4rhUEcoZlMzIQfxMbNhogBlZFOTlj0xnc9NDzBAkdu9tYzC0nk0sCAWEe4JGncRggEYGB1x3qXy5e+CRayo4kzs3hgRuSqlimnZQW1HDBTnO3c6TxTit9y6ySXFj4/h28VyUBySxR1DJGPXZu57Vc33DrbhUMX4eFpXlkVTJgM5X0XOPMcYwMCs5z/dO3Erh4W1K1yyxKo3MqRIhbPTCn9ajycSlvktbaLWBF4YaTcEDTgEHrk5c/T71lnF37GWtmk9XobriPM4s7RZJBh2Ya1UgnJ/hUnGcAE/nXjy1zBJeeHmJkRsu7tsM74AJwWOnByBgb96yP7Wgjf8NDatNDGPM6jWSMjW49fNpGc9fYAVquRuByyNLcOZY4nfCRSEZ0gDzHqR3wM43qpxtEzOCUdUauXiOhNKp5cYUnv6nHpUG2udOo7lm2+x6/ftU26tzI6LEpw50q3Y6cAgf4R3NXfKnA9MjSvuEZlT3wSC39B964jCUnY4hTlOVkSOC8BJYTXA8/8Kdl9M+9aWlK9CEFFWR6cIKCshSlK6OzE8a48zeMi507KCP4WVzhvoQB96p5uIzsztqcBwpfTtkAYFTvwgSaVJARqZtOQQGGdiM1LcJEoJ2C7A+x7e9edKUm9WeVOU29WY/jnLguo2ikGV+ZWHUHBww+2f1FY3hdtxezia3TTLaB0k8MtkNocEooO66u46feuurfxg4OUPbUpG3+lPwEbKcdGzgjtnHT7iphUlDRE06soaROc8X5h4y9o6s0FskaMGKLl2UZ2zg6U0nbQP4frWJk5ajjRD42qXy6wvTztEBpPXAVwd+uRXR7zlkG7Eoc+IBp0ltSMDkEEHoCMjAxvvVDzzyTLgz22QuUQoM7KAoyepyCq7+ig1bGrmdmy+GIba1sZ51uOHP5ifDLsgb22Izn5gQf0PpVlHPayjVp8Jz/ABxboevVM7f/AK4NSVjD3MlpPjwoysmqRgScadKKD0XRrBPXvtVBxfltoWAt3OVysnX5gocN9CjL9Dmq3BS52f0Z73h/jjppU8Qs1tmtGl8enZl7a8FMkiRpLG+sgZUnI9SVI2xUjjMT3l3HwewISNT++fsSANTNjcgDO3c4FQ/h5eSRC6uJsFYIWKnbdssBj7qRWk+D3LjT2F7dK7LeSuRE6NpZWj843xsGkI1A5BAGRV9Cjku3uX+KeJfysqg3lXW2/l8jR8X+HYsbVP2VGv43XGpleNZWIYhXciQMqL3OkdKp/iDylahoYrueM3FwfDjnEQjkVz8usRARvCWwuWUFc5yd6veOc2z2MEVq87TcTaN38QRIyM6hyY8KF8oK6dhq3B36VpOc+W2v7eJVKRyLLFKSynfRuV9R1NaDxz+fuCXssGqJx+8gdoz5m6rsRswFXg5nn/wfkf8AWoPGuJ2qcR4h4vmzcvpIfHc56A5qNPxuyx5EGr/FIxH5AA/rXmVYSzux9zgMTReFhxWm7dV+Wizl5luD0ZV+ij+uah3HE5n+aRiPTOP0FQU5jiQHy2+/+B2/m5r7sOI3M+fw4cgbHwoY0Gf8xGQce4rjhS5v7lsvEcNT1sv9o/htkiOxkI1adKjqzeVR9zgV5mWNOn7xh36Rj6t1f6KMe9fV1wTiDHLR79QzuZDuQNuw65wNsZqddciSyRQMXKuQDJrzjJBOABgZBGMff2rqNKK39fL9nlYn/JaCXsyv8P219o+ZmbbiMjTqYS2I3VmcDOcHbYEeUnYAEZ6V7cCjkt+JxzwxsYI7gMrKrMPDznAJ3J0ZGOpO3WtxyvyXI9u/iDwLnzKJY2BDgkMCQOhDDoR0z64Gl5Z4NMkax3LF3AyW9+4BA3Gc/bFaVUUFaPrufI4vxGpWqOb8lyS7dvW5uSsQvIrlQMTQNH4g/i80TICfprI9PNWN5o5ym8XRbLm8YPHDEHDBFOMzzsuVBH8KAnqCd9h6eAEkKupYH5QD3zsM9tqlcQhWNcooBI059B337k0/kvoZv5b6HIbm/aGSG3it8+G+kSMvnkII8TT3AYk+boRmujjhAiTIQJkAEKMdBgDPXYYGfcCrDgtkdQl0rjBGSPNj0HoM1O4k4fTEpGt2C+uM96pk8yM8pZl61IPL/BlVFhtoxqCAFjuqKTncnq3TbvVxwvlxndmbKwk49GdR9PlU9a1PD7FIUCRjAH6n1PvUmtMaC/7GyGGW8tWeKWqAqQoBUFV9gcZA/IV7ClK0GqwpSlAKUpQHjd2qSKUdQVP+8j0PvVNw/gJDZmIdUPkHr6M3uOmKv6Vy4RbuziVOMmmz4lhVhhlDD0IzXPuLwy28xijzpJ1JjfIbt7710So09kjyJIR5o84++K4q086OK1LiLuc74cwJJkG+dQPuu5H5EV7NxXUNI6kEb+pwN/1Nay/5dR4jGnlPiFwfTUdx+W32FVvEOWA08aoNMIQaiP8AD/U/6mszoTRjlh5rYyt5yzZORKVUSMpQvv59sb79O2fSvq64PbqWJwC2PG37lAmsb7DTgHFSbeIyOuofuwNG/cgbjPr3rJ/EC+8AIXOcEDfGJYm8rpnuSpzjvjvg1Wrt2KleTsUnPbi1D+CQ0UiPbvpIwGyHU49stW0+DP4j9iy/hSiziWTSXBIJwvXBG3asnbcCs5raW3juAfGYNEzNkCUA4XOd8ggEdtvWrL4W2N/w6WRJA3gscSxE+XTtieNhkFhvldsjHtWunUilZs3UqsVGzZ0jlPhxnjS7kAWVtborRqxhaT5/DfYlCwLb9c+mKqJuP3XDo72SeYXFrAv7uR0CPJOx2iGnysFOMsFHfbymtBdcyKE02y5CsqjYgFdthtsTuPsT6Vz/AIrwSXiM0f4twIkYNFBENKIgOSGB3YsNtW3tjpXTrQXM6eIprmYOXgfjWZZkJuy3iFjtqMul2VRkl30AbH1NXtx8PonhZkTSzR6lHowbJHT0JB9gPSrvmfh13JJ/w/gxrH8pYa2ztscDCAnHqdqtOXWntodFwxlcbliunc9semMjPtWV1HvcxurLe5S8A5HgUMhXVFKoyrb46756hsYBx3XNXvBuXoooyqDSc7gdyBpz7k6QftVnY3yqpJGlS2336/bO9VjXTglugJY+2SCKrcm9ypyb3ZN41b437f6AAD8smpTMHgwnUKNhufT7ZqtjlaZlR2AUf7/M1bcNgVNSg5bPm9vQVCIWrKq0d4WYlSQNm39ensatDxELGrMDknGPcda+r+WMgxswBb9PevybwmXScYz/AObfH1O1STsVc9+zyKyruNlHv3P1xXpO8kqlj5U7Ad/cn0HrU/8ADRqNiBp2J9NXX7kV5cRkXwhjZT8q9M+m3XHtUWIsROG3ZVWVRlttPuxOB9vat3w7hEUXmCgyHqx3P29B9Kx3KfCmllWQj90hySe5HQD13xXQa1YeGmZm3CQ0zNClKVqNgpSlAKUpQClKUApSlAKUpQClKUBXrwlPCMfqS2f8RJOr7GuW82cGE6Pazb6CdLDqp7Ee2/SuxVDPC4T4hKAmT5z3PTbPpt0qmpSvbLpYz1aOazjo0cWj5Lj8B1DTxwyMuGUkhWB1AIDsBqGdt/etFbRzKurX4vhqoeXGA2DtnJxk4Gcda6Tc8PjePw2UeHtsNsY6Yx0r7FnGECaF0DGFxtt0qt0G92VvDSe7/sxFhK74EMBI36DbJ9+nXP2qwtOVJWYvLLpJ6hOuPTPb8q1oGOnSv2u44eK31O44WK97Uz1xy0qJm3yJQD8zE6vY+h9DUe14BO64mdFB6gDUfz6D9a1NK6dGDdzt4eDd7FVZcvW8YA068f3zn9On6VYvCpGkqCvoQCPyr0pViilsixQjFWSKO75VtnOQCh/wn+hyK/IOVLdeutj3yx3/ACxV7SueFDexzwYXvZFFc8qWzDyqyH1DE/zzUWLk1Ad5XI9sD/WtPSodKD5EOhTfIzb8nxEEeJL67kHf16b18jlBSwLyu4HYjGR6Z7VpqU4MOhHAp9D5jjCgBQAB0Ar6pSrC4UpSgFKUoBSlKAUpS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5" name="AutoShape 6" descr="data:image/jpeg;base64,/9j/4AAQSkZJRgABAQAAAQABAAD/2wCEAAkGBxITEhUUEhQVFhEWGBsaGRgYFh8cIRwdHCAXIBwaHh4fHSggGxsnHB8aJDEhJSktLy4uIB80ODYtNygtLiwBCgoKDg0OGxAQGywkICQrMDQ1NDQsLywvLS8yLCwvLCwsNS8tLCwsLDQsLywsLCwsLCwsLCwsLCwsLCwsLCwsLP/AABEIAMwA9wMBIgACEQEDEQH/xAAcAAEAAwEBAQEBAAAAAAAAAAAABAUGBwMCAQj/xABGEAACAQMCBAQEAwUGBAILAAABAgMABBESIQUGMUETIlFhBzJxgRSRoRUjQrHBM1JictHwJEPh8bLCCBYXJTQ1U2NkgpP/xAAaAQEAAwEBAQAAAAAAAAAAAAAAAQMEAgUG/8QAMhEAAgECBAQDCAICAwAAAAAAAAECAxEEEiExE0FRYQWB8CIycZGhscHRFPEGkjNCYv/aAAwDAQACEQMRAD8A7jSlKAUpSgFKUoBSlKAUpSgFKUoBSlKAUpSgFKUoBSlKAUpSgFKVnOduaUsYc5Xx3B8NWzgYxmR8biNcgk+4A3IoCNzpzxBYgru8+kHSuDgtkID/AImIOF74J6AmsfY8L4+6CcDwi2T4bXkniAEnqHR4h+X2B6Wfw84Abhl4hOCVyXh1YDSMww11Io2DEbIo+VftjpNTsDlH7Q4/bjzw3EgDHcCCcEHOMBTG7fXbHv3+T8Sb2Ef8RCFw2D41tND9i6+KgPcYzn2rrNKXBzOw+LcbDzRRM2ekV0hJHchZRGcjfY46Vdw/Ea1KlpIrqNR3MQcY282qFnXSO++2DWjveD20u0sETjOfNGp39dx1rHc48icPS1uLiGEW9xDFJKkkJMZDKrMOhwRkdCKaA2vDuIwzoJIJEkjPRkYEfpSuR/C2R/2imcLO9oWu1jyF16k8EuOiy6Ccj1JpRqwOzUpSoApSlAKUpQClKUApSlAKUpQClKUApSlAKUpQClKUApSvC+vI4Y2llYJGgLMzHAAHc0BE5h41FZwNNL0GAqgjLsdlRckDJP8AUnYVyflWwm41eSXFydVjGwDgNlJXUgpCuw/cpnJOPMdznPlquNX11xziAtoQ0aAMG1KcQxHqx/8AuuMZ2BGQn9413Lg3C4rWGOCBdMUYwozn7k9yTvmp2BMUY2HSv2lKgClKUArlvxA5laaRLe3GsGURxJgnxpwQdWQf7CI7se7KR0Xe6+I3NKwxyQK+g6NU0gxmOM9EGT/bSbqg7bt2AMT4Ycssv/HzpolkQJbw4wIIP4V/zsNyf+tdLTUGl5M5cWytwhOu4c655T1kkO5JOOgzgDsAPelX1K5ApSlAKUpQClKUApSlAKUpQClKUApSlAKUpQClKUApSlACa4R8T+eXu5VtbLLqW0IqtvJICAJcD+BTnRk4J8xGFGdX8SuZjIslrA6pCuBcXBfChidoNWeuMF8ZOCFAy23PuQeMWNrdG5e4iuLphgFw8KoMYIQlSucYAyBgbbV0kwdh+HHJqcNtQhw1zJhppOuWI+UHGdA7fc961lZfh/PNtJjWskeT8xXWnbfxI9SAHI+Yir+xv4plDwyJIh6Mjhh+YNQ1YEmlKVAFUnNXHhaxgIA9zJ5YYycZPdm9I1G7H09yBU/i3Eo7eF5pTiNBk9yewUAblicAAdSRXFuLz3PE738LH5bmZR451aha23lzEOn7w7Fu5JA6YxKQJnJ3BP2pdGSVmksLeTWzsP8A4u4wMu2APIvQKNsBR0JFdpqFwbhUVrBHBAuiKMYUfqST3JOST6mptG7gUpSoApSlAKUpQClKUApSlAKUpQClKUApSlAKUpQClKUArH8+8ytCv4e3kVLlk1vKwBWCLOGlbJxq2IUdz7A1ac18wC1jGhRJcyHTFFnGo92PcIo3ZvT3IrnHK3L/AO0pWMrGWwWQvLNuPxc4Pyj/APHj6AZI8oGTipS5sEvkbk2O8C3NzG34JSfw1u+fMepuZd/O7nONWdj710WXl2zYFWtbcqRgjwk3B+1WQFVHG+ZLe28rlnmwCIo1LuQTgHSvyqTkamwNjvUN82ChvfhfYEl7fxbSQ/xW8hUd/wCDJXv6dhVJeckcThOqGaC6AO3iKYJcb7CWM7np1xn2r8n+JdxrfyW0ES/wu7TS79NSQ5Ck7HTnIFfdl8U3z54oZFzgFJTCxJx0jnVc7Z2DnJH5Qqi6nWRnknNV9aMFuYbuFBsTJH+Ii/8A6p5/zPTqKubX4l2/hiSTQ0YIDvC+vRkganQ4ZF33642r3h+JlhkLceNbM3/14WVc75GsAoenXOPSszz/AHfCZNMyCCRFRmnlhdfMpxohYqfOzuFIU7gKema7TUjm1iBz/wA4NMytEC6l9FjFv++kOkfiSvdVYkICMH5u4xu/htyh+z7c+Idd3MfEnf1Y5OnqdlyRnucnvWU+E3Lb3En7WvFAZhi1iGcRoBp1AdBkbDb1PfbrNQ3yQFKUqAKUpQClKUApSlAKUpQClKUApSlAKUpQClKUApSlAKr+OcXitYTLKTpBAAAyWZjhUUd2J2AqXdXKRo0kjBI0BLMxwAB1JPYVyLjHFri+uk8FczOP+FiYZEEe4a8lGwDsNlU7jYDqRUpXB5w291xG8aMtpnZR+KlTdbeHJK2kZH/MbOS2c7k9gB17h9jHBGkUKBIkGFVRgAD/AH1qv5a4FDYWwhjPlXLPI53dju0jn1P6belYjm3nZpysFnqKS7AxnTLNvvoJ/sYcDeY9QfL61E5pEpNlvzrz4luGjgZTLko0nzCN8bIqjeaYkj92Dt1YjYHHWnK08zGW8mljEmGaBJDrc4xmaUYJOP4FAVRgDpVvy5wBYSs05WS6wQAo8kIO5WMfzc+Zqu9WTk1hqVnLY1wpJbnhw60jgj8OCNI4xvhBj7n1Pud69rnEilZER0PUMoYH6g7GvTx/QACot7dqiNJI2EUZJ9B9B/KqEm2W7FBxjg0EaDwNcUjeVEjkIRjt1jYMgUAeZtOw+wrnV64uJkhit57jh0D5kNtD/bSkbsdGFUdhjoucdav+aeITTSi2hyL2cYbBz+HgJ6Fh8rsAGf2wPQnYcAt7e1hS3hOdA3IGSx7sce/5dO1bXLgwy82Z1HiSutkU3D+NCHQPxHFLSEDSPxEf7sE9tcsbY9snG1a2w5luYbmFZ5UmsrgiJJAqqySn5AxU6XV8EagBvjaqLiHMyMsiQMhUAiSeTHhR9j12lbr5VyNtyKj8pw208NrbWZZ0iuo5BI64yYWWSV1BxhcZXIGMuBXEJzuhOMbM7JSlK1mYUpSgFKUoBSlKAUpSgFKUoBSlKAUpSgFKUoBSlc/5+5mU+JbpIyQx4/FSod/N8tvHjcyPkZx0Bx1O0pXBU87cz/iCoiUy2qyKsMSje7nB2xn/AJCEBtQHmIz0AzpeAcNi4ZbvcXsim6lIM0uCSxPywxj5io6Kqjc743rO8ChWy03d1Hm+kjKWtmoA8GFei9xGcY1uxAHy9djUSz3PEZy4kIVWIa4AykWBgxWqn5n3Iacjff2A4qVFFWOoQciTx7mG54hKYIoxpGk+EWBSHfaS5I2d89IBkDSCc9rfg3B47YNpLSTSHMkz41v6D/Cg7KNhXtwzh0VvGI4UCp1OOrH+8x6sx7k1B5m4x+HjAQariQhIk7ljtn6D1rBObkzdSpa2RcUrBcpQSJeECRnjjiInfVhDKxGAo74wd+uxPcVr5eLxL3JPsP69K4ehbUhkll9bE6sVzPzGiIZzvDGxWBOnjTDbX13iTftud+y5m8S4yJ9cSkxwquq4m1AaEx8o22dunXYZPpnOcB4eb+b8ZLEVs4fJawKvUDoQvyjtv0yPRc1qpRUI8SXkZKknJ5EOXuHC2hkvb9z4km7knLNnpGvfPt7egqX4U1yge6zZ2WMi3RisknXeVtiF9j7fWrHjzx2+Lm80vMv9jCN0iO2Ao/jkyPnx9AAK5lzNd8QunQSoyrKSUjz1xg5bfO23XAriN5O/Pr+iZNRVvp+zx47eLcXqRQkC2DoiKo8gyRqIXp1J374ruPw3K/tC8hCKFtYoUjIGMCQF326AlsfYCuIcgcKke+tyUbSCHJxtjfB37Ej712z4cf8Azfi3+W1/8Bq+NlNJckUu+Rvqzp1KUq4qFKUoBSlKAUpSgFKUoBSlKAUpXOeZ+epUXUkbx25JAmCFyQDjXsCEQ7EHckelSlcHQbm5SMapGVV9WIH8649z9z5K921tazOFjxqEcqRl9lPld1G2/Y9j1G1eUc6THxg3is3/ADC2s49NRJOPaqDmHltp2LAxvuDpkXGOmQrphgMdjmreHZEXLPhnFlZmOeKGTOHYXLv3GPkfGOuNuin7/vE+auMLLD+B/EtGowyXEakEgdGdsM3ffUKwMvw9vCXZFQxruSH2A9yR09zVsYnZLaMG2QWzalLXAYn28qjA2FRa+6B1G8+JLTRPHbIv4gHQ7q4OjBId1TIJxg6Rn03I64C74/FAytoJ8LP4eKUHHiZOby4GMu5OSq7nI1HGRX3ZwWhiUM6SOh/tIwwYZJOFZfMB269Kj8xeHMieDcqtwgJU587AA5G2CDse1JQ9nQ6g4qV5K5TX3ELi58ZkeWWWbeTBwWA3wRj5B0CgYqbwvni8gCxSY0KAoUqsZA9AQNB+m1VvBeJ3XlaS81qFBSMzliDlSPLnYjfNa+R7a8ixLojlzjt/XqK8yqlB5Xrz1PpsNSjjaXFy5bezptok79efV/A9rPnhX2aUxt6OoH5HGk/Y1XLxCad2uwjPM4aO0QDou4aXrseqg7D5j0qoueS7mNR4DrNGezYIx7D/AEqHZcTubGTVpeJgNPTWmOuNJ3UZ9MVxlXL168zlYZ01f7/TVaWvq75b2saeLgN1FEkBmVb2ZsrHEoIUahrlkY5yAm22BkKBmtbxZI4UREQSXUnljU5GpgPM7YPlQDLH8huRWR5G5lHiyM6PcXExyZUwSAM4TQcFEA7AnepvHr+eLoM8VvPJEgIPgRZOADnY9SWBILb9Fq+nSU3d7L1Y8iu5037W78/Po/iiBeW34iT9nwufw0R8S9uO8j7ZGdwT0AXtgdlraWvGEjjKRxhQuFjUDZVxUTgXKngQrCH2zqkbqXc9WPsOgz2q3Tg0Q7Mfqf8ASqa9V1JabClDKtdzPxWhnlBIBk38xGcDv9O1Tn4GdTnGQoOk7ZOcbew9avYLdE+VQM+lfUkoXqaqsWXKvhnBghDNjUMYA7Y/nX38Nh/734t/ltv/AAGp0VyGOAD9a+eRlA4rf4AyYbYnHc/vRv74A/StGG94or+6dCpSlbTIKUpQClKUApSlAKUpQClfma/aApedZmTh946Eq620zKR1BEbEEe+a/m/lv4pX1qqxuUngUAaJB0AGAAw6ffNf03x6zSa2milYpFJG6OykAhWBDYJBGcE9q/k3jHK7rdyQWqyzRhiEcpjOPfpnt9alO2wN8ObeDXCPLpltLoAkhDpEhA6ZXKn0GoZrH8S5/nYaYVEa+pOpvzO36Vk54WRirqVdTggjBBr5jjLEBQST0AGTXWdixPXjt0JPEE8okH8Qcg/oentV7zZfyeHZy5Allt9UjhVBZtci6iQOuABmsmiZIHQk43q649w64iZYbp1Vo4x4a9fKdRABUHvnr61zcFTPdyP87s31Yn/e1WHLxCmWTcvHEzKOxzhDnv0bO3pUd7JfDaRJA2kqCCCD5tWMevQ1ItoEWMgSkSyKAV04GklWIyTucjt6HrmozJas7hTlN2iiTwbgswYSuulAuoHbfOAB1yOv6Vd1ScOszHqZXUnGMaSSB9Mg+lfX44swRXYuT2RV+3nNedXXFnePJH1/hdRYHDZaq1k2912Vlrrsb6w43HBHqmmLHAwg6KPTOwz96rOJ87iVWEUKsvdpOg/Pv9M1RnluTZ5miXb+N/Ec/RV8vtvUnhkCrHLdsC1tbHChsHxZttC7DGhSVJwBXVOlmeW5XicY4RdVxyrl1b7XSt30fxuTuE8VisF8W7XVctvHbptoHZ5P7rHOwO4G+M9NdyZwmRi1/dnF3OPID0iQ9FUHpkdvT71h/hvy1+Kla7uN4Y2zv/zJDvj6DIJ9dh6112a6BG3fqCP5Gra9RJcOOx87Fzqy4tR3Z4+M6nGT96+o7ogknc42rwpWQuJzzkA+uAPuetR7uTJwOg2FeOa8p51QZJqAS2nCoAPmY7/nioPDb6ZOJXAhOkvHEDsD8pk9aouY+NaHgjVtMjuD64Ubs35DH3PpU/4Zu073F23SRtKf5F2H5nUasimlcxY6olSaW5p5uYbxTgydNvlXr6dKueWb+4lLSTSYhX1CjJ+uOg/0qg4i5fJC4jG2rGSfp6CoFtKdSgnIB2DHygk9SPTO5qY1JJ6tnixqyUrtt+Z1dWBGR0NK87RwyKQSQQME9T7/AHpXonqo9aUpQCqHmHmuC0OllllmxnwoU1tj1PRVH+YipnHeI+Cg0keI50pn16k474GTXDuKcc/FmfS8kfD0kCO8W811M2cRRZzknrnso9NqE2NlL8c+HI5R4LxWBwcxx7fXEtbnl3ma0vYzLayh0XZtiCpxnBB3FckueXYvAtIE4fbwXk0jHzDxtEEQGoyEnzuSVBxjrtio3FlteE3SGxmUtIrQXcMYLDHaQAs2gg7EFs+g3xUSdlchRk9Iq76HTTzOBMSdlYRDp0G7N+hxWT5l+IjIGiGWlZs6EOCFOMAn+Ed/U1lb7mwaSII2148pfAUH3Gc7dcY3qVyVwUafFbzSyEnJG+d8n6k5+2KwcWT0uasD4RiKt54pShBeTfZX+5C4pzXf6VWV/CUlTo1FsDUN2Lf6CrPkritxjwbeItcRFjKJWEaKWZiCTuWBySNIPTttWD5zvWWRtQyWkOQw6gdv5V+X0872uldeco2AxOkAMMZJ2G42Fd0amVe1zZ62L8MppuGGWsIq61bd++t9/wBI1XBrAT8actFGCifvg266yNyhyw6YwGIOM+lfK8TAvDJMpS2jlaLWi+VQMYCtjSoLBg5G+dI2FVFtxc2vDniyRM6LIrMO8jEMg76goLZz6Vu/hvxWGaCCJGB8GPdO6uB1I9zqOa1nh21syt5g4twu2j1fhBIsjebTp3cZZS/TfcnOPWqKbgU9+4umjkdmA8IAppVCoaMuNiQGOCBvt37zfiZwaS9uYVto8zaW8TJC7ArpJ336v+taDl3hHFbS0Ol7eSVE0ohU5OOi6iyjpjc/rUjmZO85cia2jPELuOGSPX5NWoucLgnv0XGAPYelZ6BYpEwFyikqM79O4OAT9cCrzmpolVmlsAJncIzMQpLspJZShYEbdcmqWxjEarGSNQGdu/qayYt+yup9B/j9NurNtLLazvzd9ERJeFsP7Nth0Vu30PUVEuJu06b+rf0Yf1rUWtlJJnQjNjrgVHmi6qw9iCP6VljWa95X+57tbw2ErqjLL23j5p/12InA+C/iJ4IjcskErBWb5iowSem3QdTsOprQfEKNGlg4fbYWzgjMxYMGyg1anG/nIQMdtySa9PhVy3G91cyOpKQRhk32zJqTDDvldY+1bTh/LHDYrd3tApud/DCSaidcUsa6iScJh3bO2So69K9SirU733PjPEJuVdxcbW0tdtX52vyJS2qQxpDEMRIoCjOfuT3+tfFYfmHmO6Vhb2zJLdDAKwRM+kAAbkk5bPouPpX7BzBxK10/tG1YQ5AaULupOw1aSVzntsfT0rE6E9yFWhsbehOOvSvBL2MqGVgykZBG+QemKxPMvO6qfDgHiSZwMbqD9vmPsKqjFydkWSkoq7NubtPX9DWG5740Qvgxkm4kI2XcqBv27nAwPrUngfBeKXRzLL4CAA6EUaj98HTn3J+lbngXK0FqWbALHALElmbON2J3O/QV2kou71PPr4+CVoanLf8A1Yv76fxGHghl0gNuQuMEaR65PXHeuh8L4Y1nAsKk6Uyv1PUt98n861DKIlJjUHJJJzgDr1Pt6V8W0yTqMjcYz9eu3tsKSk5Kx5dWtOr7zPS0T90AyhRjp/Xfv3qqj4a0kmmFS6g7nO3vk4GKtOIuoTJcrttjv/rX1y7w4hh41s5z0kyds/3hnp0pGOZ2OIwzSSNhZa9A8QKG9FJI/WleyKAMDpSvRR6qP2lfhOOtAw3Gdx1oScp+L/HTGZ0DFTHagr1xqmcqSNuoVcZ7Zrz+H/CmeyW0FtG1mAviszkSmYgM8kZUYARsKvQ+TOayP/pCsTeI650+H4RPY4OvH6/pWp4fxm9u0hS0KWXDzCskt0Ma3bBEgyRpVg4bUeu2c7gGE7kKSa0Pfm7iEfD4wtxOH4iY5UtmCnLRyGLDSgeVXDKNxsdJx1wOfc5TRWZS2VdoQFJA8zsQGZye/WtPzDyhFPCLw3Utw0aqYpZAAXjRz82DhlPmKtgHBGc1T81cMsbm4ZpJpFkJBypDADHTofas+IytpS2Pd8JVWMZ1KMby2X0/Bn45AwBG4O4roXKd7+6jYYJQ4I+n/TFYGfhQtowyyCW3zguBgox7MPQ+v/SpXC+JvCdSEEHqD0P+/WsP/HLsfU3/AJdGz0kt10fPy6M2POXJCXimWHqd/oe/+/8AvWT4PLcWJKzws0ZGCQPTpn33xitfwfmtNsP4bd1bp+fSp3EuZ0PkWBZ5yP4ThVH96R+iL1759jV6SnseVOU8M3KotNr7O3JPk+z36GZksbC56SBCexGAT/lI/lUrhvJTLvb3kSkDHkxsD7EHvWQ5l5gXfzW+r+5CpfHsZTjP2HfpVJb8VicjWCjeuo4/MY/WmScNbfIh4rC4n2FNX/8AS/LX5Ol3PKF5GGaOWKSQjdmChjjoNsZx9qjWfB7tlInlRW/wLn+ZqhsuARy9JZlGP7wP/mzVtB8P9RwLmT7kD+ZqVUk9mcywVKm7zirrtp8r2+hF49wiOFUPianGwUjoO+P7orITHxbmMReYr1I/l/v1rof/ALMFOA8+od8yf9f6Vf8ACOU7KzwQdT46Lv8ArXKi73LaleLhGmrWTT0WrtrbZJfG7PvlfgTCAA4GMknHVvT7DbNY7nEDxhjqUGfzP9MVs+O81pGhVSBgYCKdz9fQVzW8uWkdnb5mP+xVVVxSyo3YCFaVR1amlyVw7mWezhnW2A8a5EcatjJBDHGAdicM2PfFTuMJ+xuH+BEw/GTsQ0i+2xxnB0joPc5qr4FZSy31qsWzhnZTt1VWKnf3GB/3qbwicXnFOEo2h41hVyuMrlVkdlI3Gcpj+dbcLfho+Z8dssZJpW0Xn3/Hkdh5C5Xt+HWQJZPEZdc8+QNXUnLj+BcnG/vWe5v4USn4rhUEcoZlMzIQfxMbNhogBlZFOTlj0xnc9NDzBAkdu9tYzC0nk0sCAWEe4JGncRggEYGB1x3qXy5e+CRayo4kzs3hgRuSqlimnZQW1HDBTnO3c6TxTit9y6ySXFj4/h28VyUBySxR1DJGPXZu57Vc33DrbhUMX4eFpXlkVTJgM5X0XOPMcYwMCs5z/dO3Erh4W1K1yyxKo3MqRIhbPTCn9ajycSlvktbaLWBF4YaTcEDTgEHrk5c/T71lnF37GWtmk9XobriPM4s7RZJBh2Ya1UgnJ/hUnGcAE/nXjy1zBJeeHmJkRsu7tsM74AJwWOnByBgb96yP7Wgjf8NDatNDGPM6jWSMjW49fNpGc9fYAVquRuByyNLcOZY4nfCRSEZ0gDzHqR3wM43qpxtEzOCUdUauXiOhNKp5cYUnv6nHpUG2udOo7lm2+x6/ftU26tzI6LEpw50q3Y6cAgf4R3NXfKnA9MjSvuEZlT3wSC39B964jCUnY4hTlOVkSOC8BJYTXA8/8Kdl9M+9aWlK9CEFFWR6cIKCshSlK6OzE8a48zeMi507KCP4WVzhvoQB96p5uIzsztqcBwpfTtkAYFTvwgSaVJARqZtOQQGGdiM1LcJEoJ2C7A+x7e9edKUm9WeVOU29WY/jnLguo2ikGV+ZWHUHBww+2f1FY3hdtxezia3TTLaB0k8MtkNocEooO66u46feuurfxg4OUPbUpG3+lPwEbKcdGzgjtnHT7iphUlDRE06soaROc8X5h4y9o6s0FskaMGKLl2UZ2zg6U0nbQP4frWJk5ajjRD42qXy6wvTztEBpPXAVwd+uRXR7zlkG7Eoc+IBp0ltSMDkEEHoCMjAxvvVDzzyTLgz22QuUQoM7KAoyepyCq7+ig1bGrmdmy+GIba1sZ51uOHP5ifDLsgb22Izn5gQf0PpVlHPayjVp8Jz/ABxboevVM7f/AK4NSVjD3MlpPjwoysmqRgScadKKD0XRrBPXvtVBxfltoWAt3OVysnX5gocN9CjL9Dmq3BS52f0Z73h/jjppU8Qs1tmtGl8enZl7a8FMkiRpLG+sgZUnI9SVI2xUjjMT3l3HwewISNT++fsSANTNjcgDO3c4FQ/h5eSRC6uJsFYIWKnbdssBj7qRWk+D3LjT2F7dK7LeSuRE6NpZWj843xsGkI1A5BAGRV9Cjku3uX+KeJfysqg3lXW2/l8jR8X+HYsbVP2VGv43XGpleNZWIYhXciQMqL3OkdKp/iDylahoYrueM3FwfDjnEQjkVz8usRARvCWwuWUFc5yd6veOc2z2MEVq87TcTaN38QRIyM6hyY8KF8oK6dhq3B36VpOc+W2v7eJVKRyLLFKSynfRuV9R1NaDxz+fuCXssGqJx+8gdoz5m6rsRswFXg5nn/wfkf8AWoPGuJ2qcR4h4vmzcvpIfHc56A5qNPxuyx5EGr/FIxH5AA/rXmVYSzux9zgMTReFhxWm7dV+Wizl5luD0ZV+ij+uah3HE5n+aRiPTOP0FQU5jiQHy2+/+B2/m5r7sOI3M+fw4cgbHwoY0Gf8xGQce4rjhS5v7lsvEcNT1sv9o/htkiOxkI1adKjqzeVR9zgV5mWNOn7xh36Rj6t1f6KMe9fV1wTiDHLR79QzuZDuQNuw65wNsZqddciSyRQMXKuQDJrzjJBOABgZBGMff2rqNKK39fL9nlYn/JaCXsyv8P219o+ZmbbiMjTqYS2I3VmcDOcHbYEeUnYAEZ6V7cCjkt+JxzwxsYI7gMrKrMPDznAJ3J0ZGOpO3WtxyvyXI9u/iDwLnzKJY2BDgkMCQOhDDoR0z64Gl5Z4NMkax3LF3AyW9+4BA3Gc/bFaVUUFaPrufI4vxGpWqOb8lyS7dvW5uSsQvIrlQMTQNH4g/i80TICfprI9PNWN5o5ym8XRbLm8YPHDEHDBFOMzzsuVBH8KAnqCd9h6eAEkKupYH5QD3zsM9tqlcQhWNcooBI059B337k0/kvoZv5b6HIbm/aGSG3it8+G+kSMvnkII8TT3AYk+boRmujjhAiTIQJkAEKMdBgDPXYYGfcCrDgtkdQl0rjBGSPNj0HoM1O4k4fTEpGt2C+uM96pk8yM8pZl61IPL/BlVFhtoxqCAFjuqKTncnq3TbvVxwvlxndmbKwk49GdR9PlU9a1PD7FIUCRjAH6n1PvUmtMaC/7GyGGW8tWeKWqAqQoBUFV9gcZA/IV7ClK0GqwpSlAKUpQHjd2qSKUdQVP+8j0PvVNw/gJDZmIdUPkHr6M3uOmKv6Vy4RbuziVOMmmz4lhVhhlDD0IzXPuLwy28xijzpJ1JjfIbt7710So09kjyJIR5o84++K4q086OK1LiLuc74cwJJkG+dQPuu5H5EV7NxXUNI6kEb+pwN/1Nay/5dR4jGnlPiFwfTUdx+W32FVvEOWA08aoNMIQaiP8AD/U/6mszoTRjlh5rYyt5yzZORKVUSMpQvv59sb79O2fSvq64PbqWJwC2PG37lAmsb7DTgHFSbeIyOuofuwNG/cgbjPr3rJ/EC+8AIXOcEDfGJYm8rpnuSpzjvjvg1Wrt2KleTsUnPbi1D+CQ0UiPbvpIwGyHU49stW0+DP4j9iy/hSiziWTSXBIJwvXBG3asnbcCs5raW3juAfGYNEzNkCUA4XOd8ggEdtvWrL4W2N/w6WRJA3gscSxE+XTtieNhkFhvldsjHtWunUilZs3UqsVGzZ0jlPhxnjS7kAWVtborRqxhaT5/DfYlCwLb9c+mKqJuP3XDo72SeYXFrAv7uR0CPJOx2iGnysFOMsFHfbymtBdcyKE02y5CsqjYgFdthtsTuPsT6Vz/AIrwSXiM0f4twIkYNFBENKIgOSGB3YsNtW3tjpXTrQXM6eIprmYOXgfjWZZkJuy3iFjtqMul2VRkl30AbH1NXtx8PonhZkTSzR6lHowbJHT0JB9gPSrvmfh13JJ/w/gxrH8pYa2ztscDCAnHqdqtOXWntodFwxlcbliunc9semMjPtWV1HvcxurLe5S8A5HgUMhXVFKoyrb46756hsYBx3XNXvBuXoooyqDSc7gdyBpz7k6QftVnY3yqpJGlS2336/bO9VjXTglugJY+2SCKrcm9ypyb3ZN41b437f6AAD8smpTMHgwnUKNhufT7ZqtjlaZlR2AUf7/M1bcNgVNSg5bPm9vQVCIWrKq0d4WYlSQNm39ensatDxELGrMDknGPcda+r+WMgxswBb9PevybwmXScYz/AObfH1O1STsVc9+zyKyruNlHv3P1xXpO8kqlj5U7Ad/cn0HrU/8ADRqNiBp2J9NXX7kV5cRkXwhjZT8q9M+m3XHtUWIsROG3ZVWVRlttPuxOB9vat3w7hEUXmCgyHqx3P29B9Kx3KfCmllWQj90hySe5HQD13xXQa1YeGmZm3CQ0zNClKVqNgpSlAKUpQClKUApSlAKUpQClKUBXrwlPCMfqS2f8RJOr7GuW82cGE6Pazb6CdLDqp7Ee2/SuxVDPC4T4hKAmT5z3PTbPpt0qmpSvbLpYz1aOazjo0cWj5Lj8B1DTxwyMuGUkhWB1AIDsBqGdt/etFbRzKurX4vhqoeXGA2DtnJxk4Gcda6Tc8PjePw2UeHtsNsY6Yx0r7FnGECaF0DGFxtt0qt0G92VvDSe7/sxFhK74EMBI36DbJ9+nXP2qwtOVJWYvLLpJ6hOuPTPb8q1oGOnSv2u44eK31O44WK97Uz1xy0qJm3yJQD8zE6vY+h9DUe14BO64mdFB6gDUfz6D9a1NK6dGDdzt4eDd7FVZcvW8YA068f3zn9On6VYvCpGkqCvoQCPyr0pViilsixQjFWSKO75VtnOQCh/wn+hyK/IOVLdeutj3yx3/ACxV7SueFDexzwYXvZFFc8qWzDyqyH1DE/zzUWLk1Ad5XI9sD/WtPSodKD5EOhTfIzb8nxEEeJL67kHf16b18jlBSwLyu4HYjGR6Z7VpqU4MOhHAp9D5jjCgBQAB0Ar6pSrC4UpSgFKUoBSlKAUpSg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6" name="AutoShape 8" descr="data:image/jpeg;base64,/9j/4AAQSkZJRgABAQAAAQABAAD/2wCEAAkGBxITEhUUEhQVFhEWGBsaGRgYFh8cIRwdHCAXIBwaHh4fHSggGxsnHB8aJDEhJSktLy4uIB80ODYtNygtLiwBCgoKDg0OGxAQGywkICQrMDQ1NDQsLywvLS8yLCwvLCwsNS8tLCwsLDQsLywsLCwsLCwsLCwsLCwsLCwsLCwsLP/AABEIAMwA9wMBIgACEQEDEQH/xAAcAAEAAwEBAQEBAAAAAAAAAAAABAUGBwMCAQj/xABGEAACAQMCBAQEAwUGBAILAAABAgMABBESIQUGMUETIlFhBzJxgRSRoRUjQrHBM1JictHwJEPh8bLCCBYXJTQ1U2NkgpP/xAAaAQEAAwEBAQAAAAAAAAAAAAAAAQMEAgUG/8QAMhEAAgECBAQDCAICAwAAAAAAAAECAxEEEiExE0FRYQWB8CIycZGhscHRFPEGkjNCYv/aAAwDAQACEQMRAD8A7jSlKAUpSgFKUoBSlKAUpSgFKUoBSlKAUpSgFKUoBSlKAUpSgFKVnOduaUsYc5Xx3B8NWzgYxmR8biNcgk+4A3IoCNzpzxBYgru8+kHSuDgtkID/AImIOF74J6AmsfY8L4+6CcDwi2T4bXkniAEnqHR4h+X2B6Wfw84Abhl4hOCVyXh1YDSMww11Io2DEbIo+VftjpNTsDlH7Q4/bjzw3EgDHcCCcEHOMBTG7fXbHv3+T8Sb2Ef8RCFw2D41tND9i6+KgPcYzn2rrNKXBzOw+LcbDzRRM2ekV0hJHchZRGcjfY46Vdw/Ea1KlpIrqNR3MQcY282qFnXSO++2DWjveD20u0sETjOfNGp39dx1rHc48icPS1uLiGEW9xDFJKkkJMZDKrMOhwRkdCKaA2vDuIwzoJIJEkjPRkYEfpSuR/C2R/2imcLO9oWu1jyF16k8EuOiy6Ccj1JpRqwOzUpSoApSlAKUpQClKUApSlAKUpQClKUApSlAKUpQClKUApSvC+vI4Y2llYJGgLMzHAAHc0BE5h41FZwNNL0GAqgjLsdlRckDJP8AUnYVyflWwm41eSXFydVjGwDgNlJXUgpCuw/cpnJOPMdznPlquNX11xziAtoQ0aAMG1KcQxHqx/8AuuMZ2BGQn9413Lg3C4rWGOCBdMUYwozn7k9yTvmp2BMUY2HSv2lKgClKUArlvxA5laaRLe3GsGURxJgnxpwQdWQf7CI7se7KR0Xe6+I3NKwxyQK+g6NU0gxmOM9EGT/bSbqg7bt2AMT4Ycssv/HzpolkQJbw4wIIP4V/zsNyf+tdLTUGl5M5cWytwhOu4c655T1kkO5JOOgzgDsAPelX1K5ApSlAKUpQClKUApSlAKUpQClKUApSlAKUpQClKUApSlACa4R8T+eXu5VtbLLqW0IqtvJICAJcD+BTnRk4J8xGFGdX8SuZjIslrA6pCuBcXBfChidoNWeuMF8ZOCFAy23PuQeMWNrdG5e4iuLphgFw8KoMYIQlSucYAyBgbbV0kwdh+HHJqcNtQhw1zJhppOuWI+UHGdA7fc961lZfh/PNtJjWskeT8xXWnbfxI9SAHI+Yir+xv4plDwyJIh6Mjhh+YNQ1YEmlKVAFUnNXHhaxgIA9zJ5YYycZPdm9I1G7H09yBU/i3Eo7eF5pTiNBk9yewUAblicAAdSRXFuLz3PE738LH5bmZR451aha23lzEOn7w7Fu5JA6YxKQJnJ3BP2pdGSVmksLeTWzsP8A4u4wMu2APIvQKNsBR0JFdpqFwbhUVrBHBAuiKMYUfqST3JOST6mptG7gUpSoApSlAKUpQClKUApSlAKUpQClKUApSlAKUpQClKUArH8+8ytCv4e3kVLlk1vKwBWCLOGlbJxq2IUdz7A1ac18wC1jGhRJcyHTFFnGo92PcIo3ZvT3IrnHK3L/AO0pWMrGWwWQvLNuPxc4Pyj/APHj6AZI8oGTipS5sEvkbk2O8C3NzG34JSfw1u+fMepuZd/O7nONWdj710WXl2zYFWtbcqRgjwk3B+1WQFVHG+ZLe28rlnmwCIo1LuQTgHSvyqTkamwNjvUN82ChvfhfYEl7fxbSQ/xW8hUd/wCDJXv6dhVJeckcThOqGaC6AO3iKYJcb7CWM7np1xn2r8n+JdxrfyW0ES/wu7TS79NSQ5Ck7HTnIFfdl8U3z54oZFzgFJTCxJx0jnVc7Z2DnJH5Qqi6nWRnknNV9aMFuYbuFBsTJH+Ii/8A6p5/zPTqKubX4l2/hiSTQ0YIDvC+vRkganQ4ZF33642r3h+JlhkLceNbM3/14WVc75GsAoenXOPSszz/AHfCZNMyCCRFRmnlhdfMpxohYqfOzuFIU7gKema7TUjm1iBz/wA4NMytEC6l9FjFv++kOkfiSvdVYkICMH5u4xu/htyh+z7c+Idd3MfEnf1Y5OnqdlyRnucnvWU+E3Lb3En7WvFAZhi1iGcRoBp1AdBkbDb1PfbrNQ3yQFKUqAKUpQClKUApSlAKUpQClKUApSlAKUpQClKUApSlAKr+OcXitYTLKTpBAAAyWZjhUUd2J2AqXdXKRo0kjBI0BLMxwAB1JPYVyLjHFri+uk8FczOP+FiYZEEe4a8lGwDsNlU7jYDqRUpXB5w291xG8aMtpnZR+KlTdbeHJK2kZH/MbOS2c7k9gB17h9jHBGkUKBIkGFVRgAD/AH1qv5a4FDYWwhjPlXLPI53dju0jn1P6belYjm3nZpysFnqKS7AxnTLNvvoJ/sYcDeY9QfL61E5pEpNlvzrz4luGjgZTLko0nzCN8bIqjeaYkj92Dt1YjYHHWnK08zGW8mljEmGaBJDrc4xmaUYJOP4FAVRgDpVvy5wBYSs05WS6wQAo8kIO5WMfzc+Zqu9WTk1hqVnLY1wpJbnhw60jgj8OCNI4xvhBj7n1Pud69rnEilZER0PUMoYH6g7GvTx/QACot7dqiNJI2EUZJ9B9B/KqEm2W7FBxjg0EaDwNcUjeVEjkIRjt1jYMgUAeZtOw+wrnV64uJkhit57jh0D5kNtD/bSkbsdGFUdhjoucdav+aeITTSi2hyL2cYbBz+HgJ6Fh8rsAGf2wPQnYcAt7e1hS3hOdA3IGSx7sce/5dO1bXLgwy82Z1HiSutkU3D+NCHQPxHFLSEDSPxEf7sE9tcsbY9snG1a2w5luYbmFZ5UmsrgiJJAqqySn5AxU6XV8EagBvjaqLiHMyMsiQMhUAiSeTHhR9j12lbr5VyNtyKj8pw208NrbWZZ0iuo5BI64yYWWSV1BxhcZXIGMuBXEJzuhOMbM7JSlK1mYUpSgFKUoBSlKAUpSgFKUoBSlKAUpSgFKUoBSlc/5+5mU+JbpIyQx4/FSod/N8tvHjcyPkZx0Bx1O0pXBU87cz/iCoiUy2qyKsMSje7nB2xn/AJCEBtQHmIz0AzpeAcNi4ZbvcXsim6lIM0uCSxPywxj5io6Kqjc743rO8ChWy03d1Hm+kjKWtmoA8GFei9xGcY1uxAHy9djUSz3PEZy4kIVWIa4AykWBgxWqn5n3Iacjff2A4qVFFWOoQciTx7mG54hKYIoxpGk+EWBSHfaS5I2d89IBkDSCc9rfg3B47YNpLSTSHMkz41v6D/Cg7KNhXtwzh0VvGI4UCp1OOrH+8x6sx7k1B5m4x+HjAQariQhIk7ljtn6D1rBObkzdSpa2RcUrBcpQSJeECRnjjiInfVhDKxGAo74wd+uxPcVr5eLxL3JPsP69K4ehbUhkll9bE6sVzPzGiIZzvDGxWBOnjTDbX13iTftud+y5m8S4yJ9cSkxwquq4m1AaEx8o22dunXYZPpnOcB4eb+b8ZLEVs4fJawKvUDoQvyjtv0yPRc1qpRUI8SXkZKknJ5EOXuHC2hkvb9z4km7knLNnpGvfPt7egqX4U1yge6zZ2WMi3RisknXeVtiF9j7fWrHjzx2+Lm80vMv9jCN0iO2Ao/jkyPnx9AAK5lzNd8QunQSoyrKSUjz1xg5bfO23XAriN5O/Pr+iZNRVvp+zx47eLcXqRQkC2DoiKo8gyRqIXp1J374ruPw3K/tC8hCKFtYoUjIGMCQF326AlsfYCuIcgcKke+tyUbSCHJxtjfB37Ej712z4cf8Azfi3+W1/8Bq+NlNJckUu+Rvqzp1KUq4qFKUoBSlKAUpSgFKUoBSlKAUpXOeZ+epUXUkbx25JAmCFyQDjXsCEQ7EHckelSlcHQbm5SMapGVV9WIH8649z9z5K921tazOFjxqEcqRl9lPld1G2/Y9j1G1eUc6THxg3is3/ADC2s49NRJOPaqDmHltp2LAxvuDpkXGOmQrphgMdjmreHZEXLPhnFlZmOeKGTOHYXLv3GPkfGOuNuin7/vE+auMLLD+B/EtGowyXEakEgdGdsM3ffUKwMvw9vCXZFQxruSH2A9yR09zVsYnZLaMG2QWzalLXAYn28qjA2FRa+6B1G8+JLTRPHbIv4gHQ7q4OjBId1TIJxg6Rn03I64C74/FAytoJ8LP4eKUHHiZOby4GMu5OSq7nI1HGRX3ZwWhiUM6SOh/tIwwYZJOFZfMB269Kj8xeHMieDcqtwgJU587AA5G2CDse1JQ9nQ6g4qV5K5TX3ELi58ZkeWWWbeTBwWA3wRj5B0CgYqbwvni8gCxSY0KAoUqsZA9AQNB+m1VvBeJ3XlaS81qFBSMzliDlSPLnYjfNa+R7a8ixLojlzjt/XqK8yqlB5Xrz1PpsNSjjaXFy5bezptok79efV/A9rPnhX2aUxt6OoH5HGk/Y1XLxCad2uwjPM4aO0QDou4aXrseqg7D5j0qoueS7mNR4DrNGezYIx7D/AEqHZcTubGTVpeJgNPTWmOuNJ3UZ9MVxlXL168zlYZ01f7/TVaWvq75b2saeLgN1FEkBmVb2ZsrHEoIUahrlkY5yAm22BkKBmtbxZI4UREQSXUnljU5GpgPM7YPlQDLH8huRWR5G5lHiyM6PcXExyZUwSAM4TQcFEA7AnepvHr+eLoM8VvPJEgIPgRZOADnY9SWBILb9Fq+nSU3d7L1Y8iu5037W78/Po/iiBeW34iT9nwufw0R8S9uO8j7ZGdwT0AXtgdlraWvGEjjKRxhQuFjUDZVxUTgXKngQrCH2zqkbqXc9WPsOgz2q3Tg0Q7Mfqf8ASqa9V1JabClDKtdzPxWhnlBIBk38xGcDv9O1Tn4GdTnGQoOk7ZOcbew9avYLdE+VQM+lfUkoXqaqsWXKvhnBghDNjUMYA7Y/nX38Nh/734t/ltv/AAGp0VyGOAD9a+eRlA4rf4AyYbYnHc/vRv74A/StGG94or+6dCpSlbTIKUpQClKUApSlAKUpQClfma/aApedZmTh946Eq620zKR1BEbEEe+a/m/lv4pX1qqxuUngUAaJB0AGAAw6ffNf03x6zSa2milYpFJG6OykAhWBDYJBGcE9q/k3jHK7rdyQWqyzRhiEcpjOPfpnt9alO2wN8ObeDXCPLpltLoAkhDpEhA6ZXKn0GoZrH8S5/nYaYVEa+pOpvzO36Vk54WRirqVdTggjBBr5jjLEBQST0AGTXWdixPXjt0JPEE8okH8Qcg/oentV7zZfyeHZy5Allt9UjhVBZtci6iQOuABmsmiZIHQk43q649w64iZYbp1Vo4x4a9fKdRABUHvnr61zcFTPdyP87s31Yn/e1WHLxCmWTcvHEzKOxzhDnv0bO3pUd7JfDaRJA2kqCCCD5tWMevQ1ItoEWMgSkSyKAV04GklWIyTucjt6HrmozJas7hTlN2iiTwbgswYSuulAuoHbfOAB1yOv6Vd1ScOszHqZXUnGMaSSB9Mg+lfX44swRXYuT2RV+3nNedXXFnePJH1/hdRYHDZaq1k2912Vlrrsb6w43HBHqmmLHAwg6KPTOwz96rOJ87iVWEUKsvdpOg/Pv9M1RnluTZ5miXb+N/Ec/RV8vtvUnhkCrHLdsC1tbHChsHxZttC7DGhSVJwBXVOlmeW5XicY4RdVxyrl1b7XSt30fxuTuE8VisF8W7XVctvHbptoHZ5P7rHOwO4G+M9NdyZwmRi1/dnF3OPID0iQ9FUHpkdvT71h/hvy1+Kla7uN4Y2zv/zJDvj6DIJ9dh6112a6BG3fqCP5Gra9RJcOOx87Fzqy4tR3Z4+M6nGT96+o7ogknc42rwpWQuJzzkA+uAPuetR7uTJwOg2FeOa8p51QZJqAS2nCoAPmY7/nioPDb6ZOJXAhOkvHEDsD8pk9aouY+NaHgjVtMjuD64Ubs35DH3PpU/4Zu073F23SRtKf5F2H5nUasimlcxY6olSaW5p5uYbxTgydNvlXr6dKueWb+4lLSTSYhX1CjJ+uOg/0qg4i5fJC4jG2rGSfp6CoFtKdSgnIB2DHygk9SPTO5qY1JJ6tnixqyUrtt+Z1dWBGR0NK87RwyKQSQQME9T7/AHpXonqo9aUpQCqHmHmuC0OllllmxnwoU1tj1PRVH+YipnHeI+Cg0keI50pn16k474GTXDuKcc/FmfS8kfD0kCO8W811M2cRRZzknrnso9NqE2NlL8c+HI5R4LxWBwcxx7fXEtbnl3ma0vYzLayh0XZtiCpxnBB3FckueXYvAtIE4fbwXk0jHzDxtEEQGoyEnzuSVBxjrtio3FlteE3SGxmUtIrQXcMYLDHaQAs2gg7EFs+g3xUSdlchRk9Iq76HTTzOBMSdlYRDp0G7N+hxWT5l+IjIGiGWlZs6EOCFOMAn+Ed/U1lb7mwaSII2148pfAUH3Gc7dcY3qVyVwUafFbzSyEnJG+d8n6k5+2KwcWT0uasD4RiKt54pShBeTfZX+5C4pzXf6VWV/CUlTo1FsDUN2Lf6CrPkritxjwbeItcRFjKJWEaKWZiCTuWBySNIPTttWD5zvWWRtQyWkOQw6gdv5V+X0872uldeco2AxOkAMMZJ2G42Fd0amVe1zZ62L8MppuGGWsIq61bd++t9/wBI1XBrAT8actFGCifvg266yNyhyw6YwGIOM+lfK8TAvDJMpS2jlaLWi+VQMYCtjSoLBg5G+dI2FVFtxc2vDniyRM6LIrMO8jEMg76goLZz6Vu/hvxWGaCCJGB8GPdO6uB1I9zqOa1nh21syt5g4twu2j1fhBIsjebTp3cZZS/TfcnOPWqKbgU9+4umjkdmA8IAppVCoaMuNiQGOCBvt37zfiZwaS9uYVto8zaW8TJC7ArpJ336v+taDl3hHFbS0Ol7eSVE0ohU5OOi6iyjpjc/rUjmZO85cia2jPELuOGSPX5NWoucLgnv0XGAPYelZ6BYpEwFyikqM79O4OAT9cCrzmpolVmlsAJncIzMQpLspJZShYEbdcmqWxjEarGSNQGdu/qayYt+yup9B/j9NurNtLLazvzd9ERJeFsP7Nth0Vu30PUVEuJu06b+rf0Yf1rUWtlJJnQjNjrgVHmi6qw9iCP6VljWa95X+57tbw2ErqjLL23j5p/12InA+C/iJ4IjcskErBWb5iowSem3QdTsOprQfEKNGlg4fbYWzgjMxYMGyg1anG/nIQMdtySa9PhVy3G91cyOpKQRhk32zJqTDDvldY+1bTh/LHDYrd3tApud/DCSaidcUsa6iScJh3bO2So69K9SirU733PjPEJuVdxcbW0tdtX52vyJS2qQxpDEMRIoCjOfuT3+tfFYfmHmO6Vhb2zJLdDAKwRM+kAAbkk5bPouPpX7BzBxK10/tG1YQ5AaULupOw1aSVzntsfT0rE6E9yFWhsbehOOvSvBL2MqGVgykZBG+QemKxPMvO6qfDgHiSZwMbqD9vmPsKqjFydkWSkoq7NubtPX9DWG5740Qvgxkm4kI2XcqBv27nAwPrUngfBeKXRzLL4CAA6EUaj98HTn3J+lbngXK0FqWbALHALElmbON2J3O/QV2kou71PPr4+CVoanLf8A1Yv76fxGHghl0gNuQuMEaR65PXHeuh8L4Y1nAsKk6Uyv1PUt98n861DKIlJjUHJJJzgDr1Pt6V8W0yTqMjcYz9eu3tsKSk5Kx5dWtOr7zPS0T90AyhRjp/Xfv3qqj4a0kmmFS6g7nO3vk4GKtOIuoTJcrttjv/rX1y7w4hh41s5z0kyds/3hnp0pGOZ2OIwzSSNhZa9A8QKG9FJI/WleyKAMDpSvRR6qP2lfhOOtAw3Gdx1oScp+L/HTGZ0DFTHagr1xqmcqSNuoVcZ7Zrz+H/CmeyW0FtG1mAviszkSmYgM8kZUYARsKvQ+TOayP/pCsTeI650+H4RPY4OvH6/pWp4fxm9u0hS0KWXDzCskt0Ma3bBEgyRpVg4bUeu2c7gGE7kKSa0Pfm7iEfD4wtxOH4iY5UtmCnLRyGLDSgeVXDKNxsdJx1wOfc5TRWZS2VdoQFJA8zsQGZye/WtPzDyhFPCLw3Utw0aqYpZAAXjRz82DhlPmKtgHBGc1T81cMsbm4ZpJpFkJBypDADHTofas+IytpS2Pd8JVWMZ1KMby2X0/Bn45AwBG4O4roXKd7+6jYYJQ4I+n/TFYGfhQtowyyCW3zguBgox7MPQ+v/SpXC+JvCdSEEHqD0P+/WsP/HLsfU3/AJdGz0kt10fPy6M2POXJCXimWHqd/oe/+/8AvWT4PLcWJKzws0ZGCQPTpn33xitfwfmtNsP4bd1bp+fSp3EuZ0PkWBZ5yP4ThVH96R+iL1759jV6SnseVOU8M3KotNr7O3JPk+z36GZksbC56SBCexGAT/lI/lUrhvJTLvb3kSkDHkxsD7EHvWQ5l5gXfzW+r+5CpfHsZTjP2HfpVJb8VicjWCjeuo4/MY/WmScNbfIh4rC4n2FNX/8AS/LX5Ol3PKF5GGaOWKSQjdmChjjoNsZx9qjWfB7tlInlRW/wLn+ZqhsuARy9JZlGP7wP/mzVtB8P9RwLmT7kD+ZqVUk9mcywVKm7zirrtp8r2+hF49wiOFUPianGwUjoO+P7orITHxbmMReYr1I/l/v1rof/ALMFOA8+od8yf9f6Vf8ACOU7KzwQdT46Lv8ArXKi73LaleLhGmrWTT0WrtrbZJfG7PvlfgTCAA4GMknHVvT7DbNY7nEDxhjqUGfzP9MVs+O81pGhVSBgYCKdz9fQVzW8uWkdnb5mP+xVVVxSyo3YCFaVR1amlyVw7mWezhnW2A8a5EcatjJBDHGAdicM2PfFTuMJ+xuH+BEw/GTsQ0i+2xxnB0joPc5qr4FZSy31qsWzhnZTt1VWKnf3GB/3qbwicXnFOEo2h41hVyuMrlVkdlI3Gcpj+dbcLfho+Z8dssZJpW0Xn3/Hkdh5C5Xt+HWQJZPEZdc8+QNXUnLj+BcnG/vWe5v4USn4rhUEcoZlMzIQfxMbNhogBlZFOTlj0xnc9NDzBAkdu9tYzC0nk0sCAWEe4JGncRggEYGB1x3qXy5e+CRayo4kzs3hgRuSqlimnZQW1HDBTnO3c6TxTit9y6ySXFj4/h28VyUBySxR1DJGPXZu57Vc33DrbhUMX4eFpXlkVTJgM5X0XOPMcYwMCs5z/dO3Erh4W1K1yyxKo3MqRIhbPTCn9ajycSlvktbaLWBF4YaTcEDTgEHrk5c/T71lnF37GWtmk9XobriPM4s7RZJBh2Ya1UgnJ/hUnGcAE/nXjy1zBJeeHmJkRsu7tsM74AJwWOnByBgb96yP7Wgjf8NDatNDGPM6jWSMjW49fNpGc9fYAVquRuByyNLcOZY4nfCRSEZ0gDzHqR3wM43qpxtEzOCUdUauXiOhNKp5cYUnv6nHpUG2udOo7lm2+x6/ftU26tzI6LEpw50q3Y6cAgf4R3NXfKnA9MjSvuEZlT3wSC39B964jCUnY4hTlOVkSOC8BJYTXA8/8Kdl9M+9aWlK9CEFFWR6cIKCshSlK6OzE8a48zeMi507KCP4WVzhvoQB96p5uIzsztqcBwpfTtkAYFTvwgSaVJARqZtOQQGGdiM1LcJEoJ2C7A+x7e9edKUm9WeVOU29WY/jnLguo2ikGV+ZWHUHBww+2f1FY3hdtxezia3TTLaB0k8MtkNocEooO66u46feuurfxg4OUPbUpG3+lPwEbKcdGzgjtnHT7iphUlDRE06soaROc8X5h4y9o6s0FskaMGKLl2UZ2zg6U0nbQP4frWJk5ajjRD42qXy6wvTztEBpPXAVwd+uRXR7zlkG7Eoc+IBp0ltSMDkEEHoCMjAxvvVDzzyTLgz22QuUQoM7KAoyepyCq7+ig1bGrmdmy+GIba1sZ51uOHP5ifDLsgb22Izn5gQf0PpVlHPayjVp8Jz/ABxboevVM7f/AK4NSVjD3MlpPjwoysmqRgScadKKD0XRrBPXvtVBxfltoWAt3OVysnX5gocN9CjL9Dmq3BS52f0Z73h/jjppU8Qs1tmtGl8enZl7a8FMkiRpLG+sgZUnI9SVI2xUjjMT3l3HwewISNT++fsSANTNjcgDO3c4FQ/h5eSRC6uJsFYIWKnbdssBj7qRWk+D3LjT2F7dK7LeSuRE6NpZWj843xsGkI1A5BAGRV9Cjku3uX+KeJfysqg3lXW2/l8jR8X+HYsbVP2VGv43XGpleNZWIYhXciQMqL3OkdKp/iDylahoYrueM3FwfDjnEQjkVz8usRARvCWwuWUFc5yd6veOc2z2MEVq87TcTaN38QRIyM6hyY8KF8oK6dhq3B36VpOc+W2v7eJVKRyLLFKSynfRuV9R1NaDxz+fuCXssGqJx+8gdoz5m6rsRswFXg5nn/wfkf8AWoPGuJ2qcR4h4vmzcvpIfHc56A5qNPxuyx5EGr/FIxH5AA/rXmVYSzux9zgMTReFhxWm7dV+Wizl5luD0ZV+ij+uah3HE5n+aRiPTOP0FQU5jiQHy2+/+B2/m5r7sOI3M+fw4cgbHwoY0Gf8xGQce4rjhS5v7lsvEcNT1sv9o/htkiOxkI1adKjqzeVR9zgV5mWNOn7xh36Rj6t1f6KMe9fV1wTiDHLR79QzuZDuQNuw65wNsZqddciSyRQMXKuQDJrzjJBOABgZBGMff2rqNKK39fL9nlYn/JaCXsyv8P219o+ZmbbiMjTqYS2I3VmcDOcHbYEeUnYAEZ6V7cCjkt+JxzwxsYI7gMrKrMPDznAJ3J0ZGOpO3WtxyvyXI9u/iDwLnzKJY2BDgkMCQOhDDoR0z64Gl5Z4NMkax3LF3AyW9+4BA3Gc/bFaVUUFaPrufI4vxGpWqOb8lyS7dvW5uSsQvIrlQMTQNH4g/i80TICfprI9PNWN5o5ym8XRbLm8YPHDEHDBFOMzzsuVBH8KAnqCd9h6eAEkKupYH5QD3zsM9tqlcQhWNcooBI059B337k0/kvoZv5b6HIbm/aGSG3it8+G+kSMvnkII8TT3AYk+boRmujjhAiTIQJkAEKMdBgDPXYYGfcCrDgtkdQl0rjBGSPNj0HoM1O4k4fTEpGt2C+uM96pk8yM8pZl61IPL/BlVFhtoxqCAFjuqKTncnq3TbvVxwvlxndmbKwk49GdR9PlU9a1PD7FIUCRjAH6n1PvUmtMaC/7GyGGW8tWeKWqAqQoBUFV9gcZA/IV7ClK0GqwpSlAKUpQHjd2qSKUdQVP+8j0PvVNw/gJDZmIdUPkHr6M3uOmKv6Vy4RbuziVOMmmz4lhVhhlDD0IzXPuLwy28xijzpJ1JjfIbt7710So09kjyJIR5o84++K4q086OK1LiLuc74cwJJkG+dQPuu5H5EV7NxXUNI6kEb+pwN/1Nay/5dR4jGnlPiFwfTUdx+W32FVvEOWA08aoNMIQaiP8AD/U/6mszoTRjlh5rYyt5yzZORKVUSMpQvv59sb79O2fSvq64PbqWJwC2PG37lAmsb7DTgHFSbeIyOuofuwNG/cgbjPr3rJ/EC+8AIXOcEDfGJYm8rpnuSpzjvjvg1Wrt2KleTsUnPbi1D+CQ0UiPbvpIwGyHU49stW0+DP4j9iy/hSiziWTSXBIJwvXBG3asnbcCs5raW3juAfGYNEzNkCUA4XOd8ggEdtvWrL4W2N/w6WRJA3gscSxE+XTtieNhkFhvldsjHtWunUilZs3UqsVGzZ0jlPhxnjS7kAWVtborRqxhaT5/DfYlCwLb9c+mKqJuP3XDo72SeYXFrAv7uR0CPJOx2iGnysFOMsFHfbymtBdcyKE02y5CsqjYgFdthtsTuPsT6Vz/AIrwSXiM0f4twIkYNFBENKIgOSGB3YsNtW3tjpXTrQXM6eIprmYOXgfjWZZkJuy3iFjtqMul2VRkl30AbH1NXtx8PonhZkTSzR6lHowbJHT0JB9gPSrvmfh13JJ/w/gxrH8pYa2ztscDCAnHqdqtOXWntodFwxlcbliunc9semMjPtWV1HvcxurLe5S8A5HgUMhXVFKoyrb46756hsYBx3XNXvBuXoooyqDSc7gdyBpz7k6QftVnY3yqpJGlS2336/bO9VjXTglugJY+2SCKrcm9ypyb3ZN41b437f6AAD8smpTMHgwnUKNhufT7ZqtjlaZlR2AUf7/M1bcNgVNSg5bPm9vQVCIWrKq0d4WYlSQNm39ensatDxELGrMDknGPcda+r+WMgxswBb9PevybwmXScYz/AObfH1O1STsVc9+zyKyruNlHv3P1xXpO8kqlj5U7Ad/cn0HrU/8ADRqNiBp2J9NXX7kV5cRkXwhjZT8q9M+m3XHtUWIsROG3ZVWVRlttPuxOB9vat3w7hEUXmCgyHqx3P29B9Kx3KfCmllWQj90hySe5HQD13xXQa1YeGmZm3CQ0zNClKVqNgpSlAKUpQClKUApSlAKUpQClKUBXrwlPCMfqS2f8RJOr7GuW82cGE6Pazb6CdLDqp7Ee2/SuxVDPC4T4hKAmT5z3PTbPpt0qmpSvbLpYz1aOazjo0cWj5Lj8B1DTxwyMuGUkhWB1AIDsBqGdt/etFbRzKurX4vhqoeXGA2DtnJxk4Gcda6Tc8PjePw2UeHtsNsY6Yx0r7FnGECaF0DGFxtt0qt0G92VvDSe7/sxFhK74EMBI36DbJ9+nXP2qwtOVJWYvLLpJ6hOuPTPb8q1oGOnSv2u44eK31O44WK97Uz1xy0qJm3yJQD8zE6vY+h9DUe14BO64mdFB6gDUfz6D9a1NK6dGDdzt4eDd7FVZcvW8YA068f3zn9On6VYvCpGkqCvoQCPyr0pViilsixQjFWSKO75VtnOQCh/wn+hyK/IOVLdeutj3yx3/ACxV7SueFDexzwYXvZFFc8qWzDyqyH1DE/zzUWLk1Ad5XI9sD/WtPSodKD5EOhTfIzb8nxEEeJL67kHf16b18jlBSwLyu4HYjGR6Z7VpqU4MOhHAp9D5jjCgBQAB0Ar6pSrC4UpSgFKUoBSlKAUpSgP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3082" name="Picture 10" descr="A cartoon lawn m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088" y="3861048"/>
            <a:ext cx="3142836" cy="259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977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Divers façons de se protéger…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Ne pas insérer d’objets près ou à l’intérieur des oreilles</a:t>
            </a:r>
          </a:p>
          <a:p>
            <a:pPr lvl="1"/>
            <a:r>
              <a:rPr lang="fr-CA" dirty="0" smtClean="0"/>
              <a:t>Si tu insères quelque chose dans ton oreille, cet objet peut endommager le tympan et tu peux perdre ton ouïe</a:t>
            </a:r>
            <a:endParaRPr lang="fr-CA" dirty="0"/>
          </a:p>
        </p:txBody>
      </p:sp>
      <p:pic>
        <p:nvPicPr>
          <p:cNvPr id="4098" name="Picture 2" descr="http://www.graphicsfactory.com/clip-art/image_files/tn_image/3/749003-tn_BHR01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93096"/>
            <a:ext cx="168498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how-to-draw-cartoons-online.com/image-files/pencil_draw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005064"/>
            <a:ext cx="238125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557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Divers façons de se protéger…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Ne jamais crier ou souffler dans les oreilles des autres</a:t>
            </a:r>
          </a:p>
          <a:p>
            <a:pPr lvl="1"/>
            <a:r>
              <a:rPr lang="fr-CA" dirty="0" smtClean="0"/>
              <a:t>Le volume élevé tout près de l’oreille peut sévèrement endommager l’oreille interne et l’ouïe</a:t>
            </a:r>
            <a:endParaRPr lang="fr-CA" dirty="0"/>
          </a:p>
        </p:txBody>
      </p:sp>
      <p:pic>
        <p:nvPicPr>
          <p:cNvPr id="5122" name="Picture 2" descr="http://www.ryandutka.com/images/yelling_3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896800"/>
            <a:ext cx="3117726" cy="255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507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Décibel vs. Hertz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Intensité vs. fréquence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305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848872" cy="829896"/>
          </a:xfrm>
        </p:spPr>
        <p:txBody>
          <a:bodyPr>
            <a:normAutofit/>
          </a:bodyPr>
          <a:lstStyle/>
          <a:p>
            <a:r>
              <a:rPr lang="fr-CA" dirty="0" smtClean="0"/>
              <a:t>Le son est une forme d’énergie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060848"/>
            <a:ext cx="6777317" cy="3508977"/>
          </a:xfrm>
        </p:spPr>
        <p:txBody>
          <a:bodyPr/>
          <a:lstStyle/>
          <a:p>
            <a:r>
              <a:rPr lang="fr-CA" dirty="0" smtClean="0"/>
              <a:t>Le son est une forme d’énergie puisqu’il crée un changement ou un mouvement.</a:t>
            </a:r>
          </a:p>
          <a:p>
            <a:r>
              <a:rPr lang="fr-CA" dirty="0" smtClean="0"/>
              <a:t>Le son est une vibration de l’air. </a:t>
            </a:r>
          </a:p>
          <a:p>
            <a:r>
              <a:rPr lang="fr-CA" dirty="0" smtClean="0"/>
              <a:t>Le son se propage sous forme d’ondes (un peu comme des vagues). </a:t>
            </a:r>
          </a:p>
          <a:p>
            <a:r>
              <a:rPr lang="fr-CA" dirty="0" smtClean="0"/>
              <a:t>Les êtres humains ressentent la vibration de l’air grâce au sens </a:t>
            </a:r>
            <a:r>
              <a:rPr lang="fr-CA" dirty="0"/>
              <a:t>de </a:t>
            </a:r>
            <a:r>
              <a:rPr lang="fr-CA" dirty="0" smtClean="0"/>
              <a:t>l’ouïe</a:t>
            </a:r>
            <a:r>
              <a:rPr lang="fr-CA" dirty="0"/>
              <a:t>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96052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 descr="http://s2.e-monsite.com/2010/02/16/12/molecu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460432" cy="633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930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http://www.audio2000-provence.com/images/schema-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544" y="1027664"/>
            <a:ext cx="9246057" cy="4417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5538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122" name="Picture 2" descr="http://www.ars.ocean-indien.sante.fr/uploads/RTEmagicC_figure1_01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8060095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894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4" name="Picture 2" descr="http://idata.over-blog.com/2/40/52/59/car_s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15" y="-1229"/>
            <a:ext cx="6696744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4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1.e-monsite.com/2009/01/26/02/83519036echelle-bruit-1-pn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7"/>
          <a:stretch/>
        </p:blipFill>
        <p:spPr bwMode="auto">
          <a:xfrm>
            <a:off x="1547664" y="764704"/>
            <a:ext cx="5480659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064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acouphenes.ca/conseils-acouphenes-audition/protection-bruit-acouphenes/files/pasted-graphic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64704"/>
            <a:ext cx="5976664" cy="561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297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acoustiquebat.com/uploads/6/0/1/7/60176471/5257059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34"/>
          <a:stretch/>
        </p:blipFill>
        <p:spPr bwMode="auto">
          <a:xfrm>
            <a:off x="515548" y="980728"/>
            <a:ext cx="8160907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442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421</TotalTime>
  <Words>236</Words>
  <Application>Microsoft Office PowerPoint</Application>
  <PresentationFormat>On-screen Show (4:3)</PresentationFormat>
  <Paragraphs>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Century Gothic</vt:lpstr>
      <vt:lpstr>Wingdings 2</vt:lpstr>
      <vt:lpstr>Austin</vt:lpstr>
      <vt:lpstr>Révision: Le son</vt:lpstr>
      <vt:lpstr>Le son est une forme d’énergie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 danger associé à l’ouïe</vt:lpstr>
      <vt:lpstr>Divers façons de se protéger…</vt:lpstr>
      <vt:lpstr>Divers façons de se protéger…</vt:lpstr>
      <vt:lpstr>Divers façons de se protéger…</vt:lpstr>
      <vt:lpstr>Divers façons de se protéger…</vt:lpstr>
      <vt:lpstr>Décibel vs. Hertz</vt:lpstr>
    </vt:vector>
  </TitlesOfParts>
  <Company>DSFM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sécurité liée au son</dc:title>
  <dc:creator>Naomi Durand</dc:creator>
  <cp:lastModifiedBy>Phil Beaudry</cp:lastModifiedBy>
  <cp:revision>9</cp:revision>
  <dcterms:created xsi:type="dcterms:W3CDTF">2014-04-15T20:15:19Z</dcterms:created>
  <dcterms:modified xsi:type="dcterms:W3CDTF">2016-02-02T12:44:51Z</dcterms:modified>
</cp:coreProperties>
</file>