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F635-E848-4CF9-B003-BA35F6339B15}" type="datetimeFigureOut">
              <a:rPr lang="fr-CA" smtClean="0"/>
              <a:t>2014-04-08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F7D2-D755-413A-A2F5-46B8465266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F635-E848-4CF9-B003-BA35F6339B15}" type="datetimeFigureOut">
              <a:rPr lang="fr-CA" smtClean="0"/>
              <a:t>2014-04-08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F7D2-D755-413A-A2F5-46B8465266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F635-E848-4CF9-B003-BA35F6339B15}" type="datetimeFigureOut">
              <a:rPr lang="fr-CA" smtClean="0"/>
              <a:t>2014-04-08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F7D2-D755-413A-A2F5-46B8465266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F635-E848-4CF9-B003-BA35F6339B15}" type="datetimeFigureOut">
              <a:rPr lang="fr-CA" smtClean="0"/>
              <a:t>2014-04-08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F7D2-D755-413A-A2F5-46B8465266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F635-E848-4CF9-B003-BA35F6339B15}" type="datetimeFigureOut">
              <a:rPr lang="fr-CA" smtClean="0"/>
              <a:t>2014-04-08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F7D2-D755-413A-A2F5-46B8465266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F635-E848-4CF9-B003-BA35F6339B15}" type="datetimeFigureOut">
              <a:rPr lang="fr-CA" smtClean="0"/>
              <a:t>2014-04-08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F7D2-D755-413A-A2F5-46B846526658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F635-E848-4CF9-B003-BA35F6339B15}" type="datetimeFigureOut">
              <a:rPr lang="fr-CA" smtClean="0"/>
              <a:t>2014-04-08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F7D2-D755-413A-A2F5-46B8465266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F635-E848-4CF9-B003-BA35F6339B15}" type="datetimeFigureOut">
              <a:rPr lang="fr-CA" smtClean="0"/>
              <a:t>2014-04-08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F7D2-D755-413A-A2F5-46B8465266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F635-E848-4CF9-B003-BA35F6339B15}" type="datetimeFigureOut">
              <a:rPr lang="fr-CA" smtClean="0"/>
              <a:t>2014-04-08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F7D2-D755-413A-A2F5-46B8465266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F635-E848-4CF9-B003-BA35F6339B15}" type="datetimeFigureOut">
              <a:rPr lang="fr-CA" smtClean="0"/>
              <a:t>2014-04-08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96F7D2-D755-413A-A2F5-46B8465266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1F635-E848-4CF9-B003-BA35F6339B15}" type="datetimeFigureOut">
              <a:rPr lang="fr-CA" smtClean="0"/>
              <a:t>2014-04-08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6F7D2-D755-413A-A2F5-46B84652665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B41F635-E848-4CF9-B003-BA35F6339B15}" type="datetimeFigureOut">
              <a:rPr lang="fr-CA" smtClean="0"/>
              <a:t>2014-04-08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096F7D2-D755-413A-A2F5-46B846526658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>
                <a:latin typeface="Kristen ITC" panose="03050502040202030202" pitchFamily="66" charset="0"/>
              </a:rPr>
              <a:t>Les différents types d’instruments</a:t>
            </a:r>
            <a:endParaRPr lang="fr-CA" dirty="0">
              <a:latin typeface="Kristen ITC" panose="03050502040202030202" pitchFamily="66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>
                <a:latin typeface="Kristen ITC" panose="03050502040202030202" pitchFamily="66" charset="0"/>
              </a:rPr>
              <a:t>Et les sons qu’ils produisent…</a:t>
            </a:r>
            <a:endParaRPr lang="fr-CA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30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Kristen ITC" panose="03050502040202030202" pitchFamily="66" charset="0"/>
              </a:rPr>
              <a:t>Différents types d’instruments</a:t>
            </a:r>
            <a:endParaRPr lang="fr-CA" dirty="0">
              <a:latin typeface="Kristen ITC" panose="03050502040202030202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>
                <a:latin typeface="Kristen ITC" panose="03050502040202030202" pitchFamily="66" charset="0"/>
              </a:rPr>
              <a:t>Voici les différents types d’instruments que nous allons étudier: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 smtClean="0">
                <a:latin typeface="Kristen ITC" panose="03050502040202030202" pitchFamily="66" charset="0"/>
              </a:rPr>
              <a:t>Les instruments à vent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 smtClean="0">
                <a:latin typeface="Kristen ITC" panose="03050502040202030202" pitchFamily="66" charset="0"/>
              </a:rPr>
              <a:t>Les instruments à corde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 smtClean="0">
                <a:latin typeface="Kristen ITC" panose="03050502040202030202" pitchFamily="66" charset="0"/>
              </a:rPr>
              <a:t>Percussion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r-CA" sz="2800" dirty="0" smtClean="0">
                <a:latin typeface="Kristen ITC" panose="03050502040202030202" pitchFamily="66" charset="0"/>
              </a:rPr>
              <a:t>Les instruments à clavier</a:t>
            </a:r>
            <a:endParaRPr lang="fr-CA" sz="2800" dirty="0">
              <a:latin typeface="Kristen ITC" panose="03050502040202030202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13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Kristen ITC" panose="03050502040202030202" pitchFamily="66" charset="0"/>
              </a:rPr>
              <a:t>Différents types d’instruments</a:t>
            </a:r>
            <a:endParaRPr lang="fr-CA" dirty="0">
              <a:latin typeface="Kristen ITC" panose="03050502040202030202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 smtClean="0">
                <a:latin typeface="Kristen ITC" panose="03050502040202030202" pitchFamily="66" charset="0"/>
              </a:rPr>
              <a:t>Instruments à vent: </a:t>
            </a:r>
          </a:p>
          <a:p>
            <a:r>
              <a:rPr lang="fr-CA" sz="2400" dirty="0">
                <a:latin typeface="Kristen ITC" panose="03050502040202030202" pitchFamily="66" charset="0"/>
              </a:rPr>
              <a:t>	</a:t>
            </a:r>
            <a:r>
              <a:rPr lang="fr-CA" sz="2400" dirty="0" smtClean="0">
                <a:latin typeface="Kristen ITC" panose="03050502040202030202" pitchFamily="66" charset="0"/>
              </a:rPr>
              <a:t>Ce sont des instruments de musique dont le son est produit grâce au souffle du musicien. L’air vibre dans la colonne de l’instrument qui crée le son que nous entendons. </a:t>
            </a:r>
            <a:endParaRPr lang="fr-CA" sz="2400" dirty="0">
              <a:latin typeface="Kristen ITC" panose="03050502040202030202" pitchFamily="66" charset="0"/>
            </a:endParaRPr>
          </a:p>
        </p:txBody>
      </p:sp>
      <p:pic>
        <p:nvPicPr>
          <p:cNvPr id="1026" name="Picture 2" descr="http://www.jolivetmusic.com/catalog/Image/categories/cuiv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429000"/>
            <a:ext cx="3533775" cy="296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71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Kristen ITC" panose="03050502040202030202" pitchFamily="66" charset="0"/>
              </a:rPr>
              <a:t>DIFFÉRENTS TYPES D’instruments</a:t>
            </a:r>
            <a:endParaRPr lang="fr-CA" dirty="0">
              <a:latin typeface="Kristen ITC" panose="03050502040202030202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 smtClean="0">
                <a:latin typeface="Kristen ITC" panose="03050502040202030202" pitchFamily="66" charset="0"/>
              </a:rPr>
              <a:t>Instruments à corde</a:t>
            </a:r>
          </a:p>
          <a:p>
            <a:r>
              <a:rPr lang="fr-CA" sz="2400" dirty="0">
                <a:latin typeface="Kristen ITC" panose="03050502040202030202" pitchFamily="66" charset="0"/>
              </a:rPr>
              <a:t>	</a:t>
            </a:r>
            <a:r>
              <a:rPr lang="fr-CA" sz="2400" dirty="0" smtClean="0">
                <a:latin typeface="Kristen ITC" panose="03050502040202030202" pitchFamily="66" charset="0"/>
              </a:rPr>
              <a:t>Ce sont des instruments dans lesquels le sons est produit par la vibration d’une ou de plusieurs cordes qui vibrent l’air autour d’</a:t>
            </a:r>
            <a:r>
              <a:rPr lang="fr-CA" sz="2400" dirty="0" err="1" smtClean="0">
                <a:latin typeface="Kristen ITC" panose="03050502040202030202" pitchFamily="66" charset="0"/>
              </a:rPr>
              <a:t>elles-même</a:t>
            </a:r>
            <a:r>
              <a:rPr lang="fr-CA" sz="2400" dirty="0" smtClean="0">
                <a:latin typeface="Kristen ITC" panose="03050502040202030202" pitchFamily="66" charset="0"/>
              </a:rPr>
              <a:t>. </a:t>
            </a:r>
          </a:p>
          <a:p>
            <a:endParaRPr lang="fr-CA" sz="2400" dirty="0">
              <a:latin typeface="Kristen ITC" panose="03050502040202030202" pitchFamily="66" charset="0"/>
            </a:endParaRPr>
          </a:p>
        </p:txBody>
      </p:sp>
      <p:pic>
        <p:nvPicPr>
          <p:cNvPr id="4098" name="Picture 2" descr="http://idata.over-blog.com/0/51/39/34/instrument2/viol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429000"/>
            <a:ext cx="5057775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963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Kristen ITC" panose="03050502040202030202" pitchFamily="66" charset="0"/>
              </a:rPr>
              <a:t>Différents types d’instruments</a:t>
            </a:r>
            <a:endParaRPr lang="fr-CA" dirty="0">
              <a:latin typeface="Kristen ITC" panose="03050502040202030202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400" dirty="0" smtClean="0">
                <a:latin typeface="Kristen ITC" panose="03050502040202030202" pitchFamily="66" charset="0"/>
              </a:rPr>
              <a:t>Percussion</a:t>
            </a:r>
          </a:p>
          <a:p>
            <a:r>
              <a:rPr lang="fr-CA" sz="2400" dirty="0">
                <a:latin typeface="Kristen ITC" panose="03050502040202030202" pitchFamily="66" charset="0"/>
              </a:rPr>
              <a:t>	</a:t>
            </a:r>
            <a:r>
              <a:rPr lang="fr-CA" sz="2400" dirty="0" smtClean="0">
                <a:latin typeface="Kristen ITC" panose="03050502040202030202" pitchFamily="66" charset="0"/>
              </a:rPr>
              <a:t>Comme tous les autres instruments, le son est produit grâce à la vibration d’air. C’est en frappant la membrane qu’elle vibre et elle fait vibrer l’air qui se trouve autour. </a:t>
            </a:r>
            <a:endParaRPr lang="fr-CA" sz="2400" dirty="0">
              <a:latin typeface="Kristen ITC" panose="03050502040202030202" pitchFamily="66" charset="0"/>
            </a:endParaRPr>
          </a:p>
        </p:txBody>
      </p:sp>
      <p:pic>
        <p:nvPicPr>
          <p:cNvPr id="3074" name="Picture 2" descr="https://encrypted-tbn0.gstatic.com/images?q=tbn:ANd9GcTyJ2LpskUNdniedfFAIwPmjz58aurOYvZ4zVdp043z6tcF1u7qA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429000"/>
            <a:ext cx="3672408" cy="2789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867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Kristen ITC" panose="03050502040202030202" pitchFamily="66" charset="0"/>
              </a:rPr>
              <a:t>Différents types d’instruments</a:t>
            </a:r>
            <a:endParaRPr lang="fr-CA" dirty="0">
              <a:latin typeface="Kristen ITC" panose="03050502040202030202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800" dirty="0" smtClean="0">
                <a:latin typeface="Kristen ITC" panose="03050502040202030202" pitchFamily="66" charset="0"/>
              </a:rPr>
              <a:t>Les instruments à clavier: </a:t>
            </a:r>
          </a:p>
          <a:p>
            <a:r>
              <a:rPr lang="fr-CA" sz="2800" dirty="0">
                <a:latin typeface="Kristen ITC" panose="03050502040202030202" pitchFamily="66" charset="0"/>
              </a:rPr>
              <a:t>	</a:t>
            </a:r>
            <a:r>
              <a:rPr lang="fr-CA" sz="2800" dirty="0" smtClean="0">
                <a:latin typeface="Kristen ITC" panose="03050502040202030202" pitchFamily="66" charset="0"/>
              </a:rPr>
              <a:t>Les instruments dont les musiciens doivent actionner des touches avec leurs doigts pour faire vibrer des cordes à l’intérieur de l’instrument afin de créer le son. </a:t>
            </a:r>
            <a:endParaRPr lang="fr-CA" sz="2800" dirty="0">
              <a:latin typeface="Kristen ITC" panose="03050502040202030202" pitchFamily="66" charset="0"/>
            </a:endParaRPr>
          </a:p>
        </p:txBody>
      </p:sp>
      <p:pic>
        <p:nvPicPr>
          <p:cNvPr id="2050" name="Picture 2" descr="File:Piano-keyboa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89040"/>
            <a:ext cx="4248472" cy="297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454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>
                <a:latin typeface="Kristen ITC" panose="03050502040202030202" pitchFamily="66" charset="0"/>
              </a:rPr>
              <a:t>Différents types d’instruments</a:t>
            </a:r>
            <a:endParaRPr lang="fr-CA" dirty="0">
              <a:latin typeface="Kristen ITC" panose="03050502040202030202" pitchFamily="66" charset="0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1811879"/>
              </p:ext>
            </p:extLst>
          </p:nvPr>
        </p:nvGraphicFramePr>
        <p:xfrm>
          <a:off x="179512" y="1124744"/>
          <a:ext cx="8856984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6"/>
                <a:gridCol w="2178243"/>
                <a:gridCol w="2250249"/>
                <a:gridCol w="2214246"/>
              </a:tblGrid>
              <a:tr h="783046"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>
                          <a:latin typeface="Kristen ITC" panose="03050502040202030202" pitchFamily="66" charset="0"/>
                        </a:rPr>
                        <a:t>À vent</a:t>
                      </a:r>
                      <a:endParaRPr lang="fr-CA" sz="2800" dirty="0">
                        <a:latin typeface="Kristen ITC" panose="03050502040202030202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>
                          <a:latin typeface="Kristen ITC" panose="03050502040202030202" pitchFamily="66" charset="0"/>
                        </a:rPr>
                        <a:t>À corde</a:t>
                      </a:r>
                      <a:endParaRPr lang="fr-CA" sz="2800" dirty="0">
                        <a:latin typeface="Kristen ITC" panose="03050502040202030202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>
                          <a:latin typeface="Kristen ITC" panose="03050502040202030202" pitchFamily="66" charset="0"/>
                        </a:rPr>
                        <a:t>Percussion</a:t>
                      </a:r>
                      <a:endParaRPr lang="fr-CA" sz="2800" dirty="0">
                        <a:latin typeface="Kristen ITC" panose="03050502040202030202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2800" dirty="0" smtClean="0">
                          <a:latin typeface="Kristen ITC" panose="03050502040202030202" pitchFamily="66" charset="0"/>
                        </a:rPr>
                        <a:t>À</a:t>
                      </a:r>
                      <a:r>
                        <a:rPr lang="fr-CA" sz="2800" baseline="0" dirty="0" smtClean="0">
                          <a:latin typeface="Kristen ITC" panose="03050502040202030202" pitchFamily="66" charset="0"/>
                        </a:rPr>
                        <a:t> clavier</a:t>
                      </a:r>
                      <a:endParaRPr lang="fr-CA" sz="2800" dirty="0">
                        <a:latin typeface="Kristen ITC" panose="03050502040202030202" pitchFamily="66" charset="0"/>
                      </a:endParaRPr>
                    </a:p>
                  </a:txBody>
                  <a:tcPr/>
                </a:tc>
              </a:tr>
              <a:tr h="4257514">
                <a:tc>
                  <a:txBody>
                    <a:bodyPr/>
                    <a:lstStyle/>
                    <a:p>
                      <a:endParaRPr lang="fr-CA" sz="2400" dirty="0">
                        <a:latin typeface="Kristen ITC" panose="03050502040202030202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400" dirty="0">
                        <a:latin typeface="Kristen ITC" panose="03050502040202030202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400" dirty="0">
                        <a:latin typeface="Kristen ITC" panose="03050502040202030202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sz="2400" dirty="0">
                        <a:latin typeface="Kristen ITC" panose="03050502040202030202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043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275</TotalTime>
  <Words>71</Words>
  <Application>Microsoft Office PowerPoint</Application>
  <PresentationFormat>Affichage à l'écran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Angles</vt:lpstr>
      <vt:lpstr>Les différents types d’instruments</vt:lpstr>
      <vt:lpstr>Différents types d’instruments</vt:lpstr>
      <vt:lpstr>Différents types d’instruments</vt:lpstr>
      <vt:lpstr>DIFFÉRENTS TYPES D’instruments</vt:lpstr>
      <vt:lpstr>Différents types d’instruments</vt:lpstr>
      <vt:lpstr>Différents types d’instruments</vt:lpstr>
      <vt:lpstr>Différents types d’instruments</vt:lpstr>
    </vt:vector>
  </TitlesOfParts>
  <Company>DSFM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différents types d’instruments</dc:title>
  <dc:creator>Naomi Durand</dc:creator>
  <cp:lastModifiedBy>Naomi Durand</cp:lastModifiedBy>
  <cp:revision>3</cp:revision>
  <dcterms:created xsi:type="dcterms:W3CDTF">2014-04-08T20:15:11Z</dcterms:created>
  <dcterms:modified xsi:type="dcterms:W3CDTF">2014-04-09T00:50:18Z</dcterms:modified>
</cp:coreProperties>
</file>