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_Q2MTLoZ-w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7408" y="1170826"/>
            <a:ext cx="9448800" cy="1068584"/>
          </a:xfrm>
        </p:spPr>
        <p:txBody>
          <a:bodyPr/>
          <a:lstStyle/>
          <a:p>
            <a:r>
              <a:rPr lang="en-CA" dirty="0" smtClean="0"/>
              <a:t>Komodo Dragon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71989"/>
            <a:ext cx="9448800" cy="685800"/>
          </a:xfrm>
        </p:spPr>
        <p:txBody>
          <a:bodyPr/>
          <a:lstStyle/>
          <a:p>
            <a:r>
              <a:rPr lang="en-CA" dirty="0" smtClean="0"/>
              <a:t>By Alexi</a:t>
            </a:r>
            <a:endParaRPr lang="en-CA" sz="6600" dirty="0" smtClean="0"/>
          </a:p>
          <a:p>
            <a:endParaRPr lang="en-CA" dirty="0"/>
          </a:p>
        </p:txBody>
      </p:sp>
      <p:sp>
        <p:nvSpPr>
          <p:cNvPr id="4" name="AutoShape 2" descr="Image result for komodo dragon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9268" y="2604925"/>
            <a:ext cx="4073212" cy="22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64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7267" y="506796"/>
            <a:ext cx="8610600" cy="1293028"/>
          </a:xfrm>
        </p:spPr>
        <p:txBody>
          <a:bodyPr>
            <a:normAutofit/>
          </a:bodyPr>
          <a:lstStyle/>
          <a:p>
            <a:r>
              <a:rPr lang="en-CA" dirty="0" smtClean="0"/>
              <a:t>Description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2000" dirty="0" smtClean="0"/>
              <a:t>Largest lizard</a:t>
            </a:r>
          </a:p>
          <a:p>
            <a:pPr marL="0" indent="0">
              <a:buNone/>
            </a:pPr>
            <a:r>
              <a:rPr lang="en-CA" sz="2000" dirty="0" smtClean="0"/>
              <a:t>Reptile ***</a:t>
            </a:r>
          </a:p>
          <a:p>
            <a:pPr marL="0" indent="0">
              <a:buNone/>
            </a:pPr>
            <a:r>
              <a:rPr lang="en-CA" sz="2000" dirty="0" smtClean="0"/>
              <a:t>Gray/green</a:t>
            </a:r>
          </a:p>
          <a:p>
            <a:pPr marL="0" indent="0">
              <a:buNone/>
            </a:pPr>
            <a:r>
              <a:rPr lang="en-CA" sz="2000" dirty="0" smtClean="0"/>
              <a:t>70 kg (150 pounds) maximum 330 pounds (150 kg) ***</a:t>
            </a:r>
          </a:p>
          <a:p>
            <a:pPr marL="0" indent="0">
              <a:buNone/>
            </a:pPr>
            <a:r>
              <a:rPr lang="en-CA" sz="2000" dirty="0" smtClean="0"/>
              <a:t>Maximum 3 meters long</a:t>
            </a:r>
          </a:p>
          <a:p>
            <a:pPr marL="0" indent="0">
              <a:buNone/>
            </a:pPr>
            <a:r>
              <a:rPr lang="en-CA" sz="2000" dirty="0" smtClean="0"/>
              <a:t>Long tongue</a:t>
            </a:r>
          </a:p>
          <a:p>
            <a:pPr marL="0" indent="0">
              <a:buNone/>
            </a:pPr>
            <a:endParaRPr lang="en-CA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9324" y="3760631"/>
            <a:ext cx="4748543" cy="271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751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Habitat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Indonesia (Asia)</a:t>
            </a:r>
          </a:p>
          <a:p>
            <a:r>
              <a:rPr lang="en-CA" dirty="0" smtClean="0"/>
              <a:t>Savana</a:t>
            </a:r>
          </a:p>
          <a:p>
            <a:r>
              <a:rPr lang="en-CA" dirty="0" smtClean="0"/>
              <a:t>Very hot and dry</a:t>
            </a:r>
          </a:p>
          <a:p>
            <a:r>
              <a:rPr lang="en-CA" dirty="0" smtClean="0"/>
              <a:t>Forests near the water 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766" y="3293771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1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Food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Carnivore</a:t>
            </a:r>
          </a:p>
          <a:p>
            <a:r>
              <a:rPr lang="en-CA" dirty="0" smtClean="0"/>
              <a:t>Strategy: power and patience</a:t>
            </a:r>
          </a:p>
          <a:p>
            <a:r>
              <a:rPr lang="en-CA" dirty="0" smtClean="0"/>
              <a:t>Toxic bacteria in saliva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3921737"/>
            <a:ext cx="3013656" cy="20091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098" y="3618963"/>
            <a:ext cx="3274248" cy="2178863"/>
          </a:xfrm>
          <a:prstGeom prst="rect">
            <a:avLst/>
          </a:prstGeom>
        </p:spPr>
      </p:pic>
      <p:sp>
        <p:nvSpPr>
          <p:cNvPr id="9" name="AutoShape 2" descr="Résultats de recherche d'images pour « boar komodo »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042" y="3498251"/>
            <a:ext cx="3432602" cy="229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295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babies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7621" y="2859633"/>
            <a:ext cx="10820400" cy="3476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 smtClean="0"/>
              <a:t>The komodo dragon lays around 30 eggs</a:t>
            </a:r>
          </a:p>
          <a:p>
            <a:pPr marL="0" indent="0">
              <a:buNone/>
            </a:pPr>
            <a:r>
              <a:rPr lang="en-CA" dirty="0" smtClean="0"/>
              <a:t>It takes about 9</a:t>
            </a:r>
            <a:r>
              <a:rPr lang="en-CA" dirty="0"/>
              <a:t> </a:t>
            </a:r>
            <a:r>
              <a:rPr lang="en-CA" dirty="0" smtClean="0"/>
              <a:t>months for the babies to be born just like humans.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>
                <a:hlinkClick r:id="rId2"/>
              </a:rPr>
              <a:t>https://</a:t>
            </a:r>
            <a:r>
              <a:rPr lang="en-CA" dirty="0" smtClean="0">
                <a:hlinkClick r:id="rId2"/>
              </a:rPr>
              <a:t>www.youtube.com/watch?v=O_Q2MTLoZ-w</a:t>
            </a:r>
            <a:endParaRPr lang="en-CA" dirty="0" smtClean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7412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217</TotalTime>
  <Words>81</Words>
  <Application>Microsoft Office PowerPoint</Application>
  <PresentationFormat>Widescreen</PresentationFormat>
  <Paragraphs>38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Century Gothic</vt:lpstr>
      <vt:lpstr>Vapor Trail</vt:lpstr>
      <vt:lpstr>Komodo Dragon</vt:lpstr>
      <vt:lpstr>Description</vt:lpstr>
      <vt:lpstr>Habitat</vt:lpstr>
      <vt:lpstr>Food</vt:lpstr>
      <vt:lpstr>babies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Komodo Dragon</dc:title>
  <dc:creator>Danys Lachance</dc:creator>
  <cp:lastModifiedBy>Danys Lachance</cp:lastModifiedBy>
  <cp:revision>21</cp:revision>
  <dcterms:created xsi:type="dcterms:W3CDTF">2015-11-11T17:09:53Z</dcterms:created>
  <dcterms:modified xsi:type="dcterms:W3CDTF">2015-11-20T01:23:59Z</dcterms:modified>
</cp:coreProperties>
</file>