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11190B-72C5-4798-A992-654D44F58B89}" type="datetimeFigureOut">
              <a:rPr lang="fr-CA" smtClean="0"/>
              <a:t>2013-10-16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0157DE-3C87-48EA-BC27-0CD7F82845FB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-27384"/>
            <a:ext cx="9033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habitats locaux et régionaux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83671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Quels sont les quatre éléments qui sont présents dans un habitat?</a:t>
            </a:r>
            <a:endParaRPr lang="fr-CA" sz="2400" dirty="0"/>
          </a:p>
        </p:txBody>
      </p:sp>
      <p:sp>
        <p:nvSpPr>
          <p:cNvPr id="6" name="Rectangle 5"/>
          <p:cNvSpPr/>
          <p:nvPr/>
        </p:nvSpPr>
        <p:spPr>
          <a:xfrm>
            <a:off x="2051720" y="2132856"/>
            <a:ext cx="1611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Eau 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3140968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Nourriture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3717032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Espace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8393" y="5085184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Abri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9033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habitats locaux et régionaux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83671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Quelles sont les composantes de ton habitat?</a:t>
            </a:r>
            <a:endParaRPr lang="fr-CA" sz="2400" dirty="0"/>
          </a:p>
        </p:txBody>
      </p:sp>
      <p:sp>
        <p:nvSpPr>
          <p:cNvPr id="4" name="Rectangle 3"/>
          <p:cNvSpPr/>
          <p:nvPr/>
        </p:nvSpPr>
        <p:spPr>
          <a:xfrm>
            <a:off x="1187624" y="1196752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Eau 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008" y="1196752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Nourriture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645024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Abri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3573016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Espace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24"/>
            <a:ext cx="9033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habitats locaux et régionaux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Partages-tu ton habitat </a:t>
            </a:r>
            <a:r>
              <a:rPr lang="fr-FR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fr-F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vec d’autres plantes ou animaux?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79512" y="1988840"/>
            <a:ext cx="5328592" cy="48691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3635896" y="1988840"/>
            <a:ext cx="5328592" cy="48691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 rot="1047225">
            <a:off x="6468790" y="2111802"/>
            <a:ext cx="2340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 habitat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531515">
            <a:off x="-152496" y="2180977"/>
            <a:ext cx="27558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L’habitat d’un </a:t>
            </a:r>
          </a:p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oie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Image 8" descr="Ki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4967858"/>
            <a:ext cx="1399256" cy="1890142"/>
          </a:xfrm>
          <a:prstGeom prst="rect">
            <a:avLst/>
          </a:prstGeom>
        </p:spPr>
      </p:pic>
      <p:pic>
        <p:nvPicPr>
          <p:cNvPr id="10" name="Image 9" descr="O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89004"/>
            <a:ext cx="1850177" cy="196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849" y="44624"/>
            <a:ext cx="63065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habitats régionaux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Quels animaux ou plantes penses-tu qu’on trouverait dans les plaines?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www.canadiangeographic.ca/atlas/Images/Glossary/Mixedwood_Pl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551649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849" y="44624"/>
            <a:ext cx="63065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habitats régionaux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Quels animaux ou plantes penses-tu qu’on trouverait dans la forêt?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0" name="Picture 2" descr="http://deniscousineau.pbworks.com/f/foret%20bo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849" y="44624"/>
            <a:ext cx="63065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habitats régionaux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Quels animaux ou plantes penses-tu qu’on trouverait dans un marais?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434" name="Picture 2" descr="http://www.la-venise-verte.com/images/MaraisSansPerso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577546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485" y="44624"/>
            <a:ext cx="5415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habitats locaux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Quels animaux ou plantes penses-tu qu’on trouverait dans la cours d’école?</a:t>
            </a:r>
            <a:endParaRPr lang="fr-F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485" y="44624"/>
            <a:ext cx="5415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habitats locaux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Quels animaux ou plantes penses-tu qu’on trouverait au parc près de ta maison?</a:t>
            </a:r>
            <a:endParaRPr lang="fr-F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9458" name="Picture 2" descr="http://saint-mathieu-du-parc.ca/images/stories/images/jeux%20pour%20enf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6013163" cy="3376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00" y="44624"/>
            <a:ext cx="9033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habitats locaux et régionaux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610" y="836712"/>
            <a:ext cx="83279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Quels sont les habitats desquels tu</a:t>
            </a:r>
          </a:p>
          <a:p>
            <a:pPr algn="ctr"/>
            <a:r>
              <a:rPr lang="fr-F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peux penser?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98884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Exemples : </a:t>
            </a:r>
            <a:endParaRPr lang="fr-CA" sz="2400" dirty="0" smtClean="0"/>
          </a:p>
          <a:p>
            <a:pPr>
              <a:buFont typeface="Wingdings" pitchFamily="2" charset="2"/>
              <a:buChar char="§"/>
            </a:pPr>
            <a:r>
              <a:rPr lang="fr-CA" sz="2000" dirty="0" smtClean="0"/>
              <a:t> Ta cours arrière</a:t>
            </a:r>
          </a:p>
          <a:p>
            <a:pPr>
              <a:buFont typeface="Wingdings" pitchFamily="2" charset="2"/>
              <a:buChar char="§"/>
            </a:pPr>
            <a:r>
              <a:rPr lang="fr-CA" sz="2000" dirty="0"/>
              <a:t> </a:t>
            </a:r>
            <a:r>
              <a:rPr lang="fr-CA" sz="2000" dirty="0" smtClean="0"/>
              <a:t>La rivière</a:t>
            </a:r>
          </a:p>
          <a:p>
            <a:pPr>
              <a:buFont typeface="Wingdings" pitchFamily="2" charset="2"/>
              <a:buChar char="§"/>
            </a:pPr>
            <a:r>
              <a:rPr lang="fr-CA" sz="2000" dirty="0"/>
              <a:t> </a:t>
            </a:r>
            <a:r>
              <a:rPr lang="fr-CA" sz="2000" dirty="0" smtClean="0"/>
              <a:t>Un lac</a:t>
            </a:r>
          </a:p>
          <a:p>
            <a:pPr>
              <a:buFont typeface="Wingdings" pitchFamily="2" charset="2"/>
              <a:buChar char="§"/>
            </a:pPr>
            <a:r>
              <a:rPr lang="fr-CA" sz="2000" dirty="0"/>
              <a:t> </a:t>
            </a:r>
            <a:r>
              <a:rPr lang="fr-CA" sz="2000" dirty="0" smtClean="0"/>
              <a:t>Ton chalet…………	</a:t>
            </a:r>
            <a:endParaRPr lang="fr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</TotalTime>
  <Words>161</Words>
  <Application>Microsoft Office PowerPoint</Application>
  <PresentationFormat>Affichage à l'écran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Technique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DSFM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ndurand</dc:creator>
  <cp:lastModifiedBy>ndurand</cp:lastModifiedBy>
  <cp:revision>8</cp:revision>
  <dcterms:created xsi:type="dcterms:W3CDTF">2013-10-16T23:58:26Z</dcterms:created>
  <dcterms:modified xsi:type="dcterms:W3CDTF">2013-10-17T01:17:16Z</dcterms:modified>
</cp:coreProperties>
</file>