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1BB8-2C1E-4BC0-BBF5-570761790FBE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807D-521D-49EE-9A61-77ADCC04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1BB8-2C1E-4BC0-BBF5-570761790FBE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807D-521D-49EE-9A61-77ADCC04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9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1BB8-2C1E-4BC0-BBF5-570761790FBE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807D-521D-49EE-9A61-77ADCC04E24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5319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1BB8-2C1E-4BC0-BBF5-570761790FBE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807D-521D-49EE-9A61-77ADCC04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53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1BB8-2C1E-4BC0-BBF5-570761790FBE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807D-521D-49EE-9A61-77ADCC04E24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0405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1BB8-2C1E-4BC0-BBF5-570761790FBE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807D-521D-49EE-9A61-77ADCC04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60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1BB8-2C1E-4BC0-BBF5-570761790FBE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807D-521D-49EE-9A61-77ADCC04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66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1BB8-2C1E-4BC0-BBF5-570761790FBE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807D-521D-49EE-9A61-77ADCC04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2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1BB8-2C1E-4BC0-BBF5-570761790FBE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807D-521D-49EE-9A61-77ADCC04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9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1BB8-2C1E-4BC0-BBF5-570761790FBE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807D-521D-49EE-9A61-77ADCC04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1BB8-2C1E-4BC0-BBF5-570761790FBE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807D-521D-49EE-9A61-77ADCC04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3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1BB8-2C1E-4BC0-BBF5-570761790FBE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807D-521D-49EE-9A61-77ADCC04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1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1BB8-2C1E-4BC0-BBF5-570761790FBE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807D-521D-49EE-9A61-77ADCC04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5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1BB8-2C1E-4BC0-BBF5-570761790FBE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807D-521D-49EE-9A61-77ADCC04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3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1BB8-2C1E-4BC0-BBF5-570761790FBE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807D-521D-49EE-9A61-77ADCC04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4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1BB8-2C1E-4BC0-BBF5-570761790FBE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807D-521D-49EE-9A61-77ADCC04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5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21BB8-2C1E-4BC0-BBF5-570761790FBE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5B807D-521D-49EE-9A61-77ADCC04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9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sw7cGln-kc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211" y="994611"/>
            <a:ext cx="3948024" cy="754292"/>
          </a:xfrm>
        </p:spPr>
        <p:txBody>
          <a:bodyPr/>
          <a:lstStyle/>
          <a:p>
            <a:pPr algn="ctr"/>
            <a:r>
              <a:rPr lang="en-US" dirty="0" err="1" smtClean="0"/>
              <a:t>Geai</a:t>
            </a:r>
            <a:r>
              <a:rPr lang="en-US" dirty="0"/>
              <a:t> </a:t>
            </a:r>
            <a:r>
              <a:rPr lang="en-US" dirty="0" smtClean="0"/>
              <a:t>Bleu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29" y="1885472"/>
            <a:ext cx="5876254" cy="39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Famille</a:t>
            </a:r>
            <a:r>
              <a:rPr lang="en-US" dirty="0" smtClean="0"/>
              <a:t> et </a:t>
            </a:r>
            <a:r>
              <a:rPr lang="en-US" dirty="0" err="1" smtClean="0"/>
              <a:t>Déscription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Famille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Corvidae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fr-CA" sz="3600" dirty="0" err="1" smtClean="0">
                <a:solidFill>
                  <a:srgbClr val="0070C0"/>
                </a:solidFill>
              </a:rPr>
              <a:t>Déscripttion</a:t>
            </a:r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dirty="0" err="1" smtClean="0">
                <a:solidFill>
                  <a:srgbClr val="0070C0"/>
                </a:solidFill>
              </a:rPr>
              <a:t>Longueur</a:t>
            </a:r>
            <a:r>
              <a:rPr lang="en-US" dirty="0" smtClean="0">
                <a:solidFill>
                  <a:srgbClr val="0070C0"/>
                </a:solidFill>
              </a:rPr>
              <a:t> : 24 a 30 cm ;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Envergure</a:t>
            </a:r>
            <a:r>
              <a:rPr lang="en-US" dirty="0" smtClean="0">
                <a:solidFill>
                  <a:srgbClr val="0070C0"/>
                </a:solidFill>
              </a:rPr>
              <a:t> : 34 a </a:t>
            </a:r>
            <a:r>
              <a:rPr lang="en-US" dirty="0" smtClean="0">
                <a:solidFill>
                  <a:srgbClr val="0070C0"/>
                </a:solidFill>
              </a:rPr>
              <a:t>43 cm 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Poids</a:t>
            </a:r>
            <a:r>
              <a:rPr lang="en-US" dirty="0" smtClean="0">
                <a:solidFill>
                  <a:srgbClr val="0070C0"/>
                </a:solidFill>
              </a:rPr>
              <a:t> : 70 a 100 g </a:t>
            </a:r>
            <a:r>
              <a:rPr lang="en-US" dirty="0" smtClean="0">
                <a:solidFill>
                  <a:srgbClr val="0070C0"/>
                </a:solidFill>
              </a:rPr>
              <a:t>; et </a:t>
            </a:r>
            <a:r>
              <a:rPr lang="en-US" dirty="0" err="1" smtClean="0">
                <a:solidFill>
                  <a:srgbClr val="0070C0"/>
                </a:solidFill>
              </a:rPr>
              <a:t>il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pèse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moin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qu’une</a:t>
            </a:r>
            <a:r>
              <a:rPr lang="en-US" dirty="0" smtClean="0">
                <a:solidFill>
                  <a:srgbClr val="0070C0"/>
                </a:solidFill>
              </a:rPr>
              <a:t> barre de </a:t>
            </a:r>
            <a:r>
              <a:rPr lang="en-US" dirty="0" err="1" smtClean="0">
                <a:solidFill>
                  <a:srgbClr val="0070C0"/>
                </a:solidFill>
              </a:rPr>
              <a:t>chocolat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err="1" smtClean="0">
                <a:solidFill>
                  <a:srgbClr val="0070C0"/>
                </a:solidFill>
              </a:rPr>
              <a:t>Longevite</a:t>
            </a:r>
            <a:r>
              <a:rPr lang="en-US" dirty="0" smtClean="0">
                <a:solidFill>
                  <a:srgbClr val="0070C0"/>
                </a:solidFill>
              </a:rPr>
              <a:t> : 18 </a:t>
            </a:r>
            <a:r>
              <a:rPr lang="en-US" dirty="0" err="1" smtClean="0">
                <a:solidFill>
                  <a:srgbClr val="0070C0"/>
                </a:solidFill>
              </a:rPr>
              <a:t>ans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fr-CA" dirty="0" smtClean="0">
                <a:solidFill>
                  <a:srgbClr val="0070C0"/>
                </a:solidFill>
              </a:rPr>
              <a:t>Il a des plumes bleu et un ventre blanc. Le mâle et la </a:t>
            </a:r>
            <a:r>
              <a:rPr lang="fr-CA" dirty="0" err="1" smtClean="0">
                <a:solidFill>
                  <a:srgbClr val="0070C0"/>
                </a:solidFill>
              </a:rPr>
              <a:t>female</a:t>
            </a:r>
            <a:r>
              <a:rPr lang="fr-CA" dirty="0" smtClean="0">
                <a:solidFill>
                  <a:srgbClr val="0070C0"/>
                </a:solidFill>
              </a:rPr>
              <a:t> ils sont la mêmes couleur de plum</a:t>
            </a:r>
            <a:r>
              <a:rPr lang="fr-CA" dirty="0" smtClean="0">
                <a:solidFill>
                  <a:srgbClr val="0070C0"/>
                </a:solidFill>
              </a:rPr>
              <a:t>es</a:t>
            </a:r>
            <a:r>
              <a:rPr lang="fr-CA" dirty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39" y="1320087"/>
            <a:ext cx="4223579" cy="232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Habitat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solidFill>
                  <a:srgbClr val="0070C0"/>
                </a:solidFill>
              </a:rPr>
              <a:t>Les geai bleu habite à l’Amérique du Nord, Sud du Canada jusqu’au Golf du Mexique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66" y="2798686"/>
            <a:ext cx="5122446" cy="384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7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Proie</a:t>
            </a:r>
            <a:r>
              <a:rPr lang="en-US" dirty="0" smtClean="0"/>
              <a:t> et </a:t>
            </a:r>
            <a:r>
              <a:rPr lang="en-US" dirty="0" err="1" smtClean="0"/>
              <a:t>pr</a:t>
            </a:r>
            <a:r>
              <a:rPr lang="fr-CA" dirty="0" err="1" smtClean="0"/>
              <a:t>édatuer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Proie</a:t>
            </a:r>
          </a:p>
          <a:p>
            <a:r>
              <a:rPr lang="fr-CA" dirty="0" smtClean="0"/>
              <a:t>Il mange des fourmis, des </a:t>
            </a:r>
            <a:r>
              <a:rPr lang="fr-CA" dirty="0" err="1" smtClean="0"/>
              <a:t>oeufs</a:t>
            </a:r>
            <a:r>
              <a:rPr lang="fr-CA" dirty="0" smtClean="0"/>
              <a:t>, des oisillons, une variété de noix et de graines</a:t>
            </a:r>
          </a:p>
          <a:p>
            <a:r>
              <a:rPr lang="fr-CA" sz="3200" dirty="0" err="1" smtClean="0"/>
              <a:t>Prédater</a:t>
            </a:r>
            <a:endParaRPr lang="fr-CA" sz="3200" dirty="0" smtClean="0"/>
          </a:p>
          <a:p>
            <a:r>
              <a:rPr lang="fr-CA" dirty="0" smtClean="0"/>
              <a:t>Un chat et aigle</a:t>
            </a:r>
            <a:endParaRPr lang="en-US" dirty="0" smtClean="0"/>
          </a:p>
          <a:p>
            <a:pPr algn="ctr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61" y="172453"/>
            <a:ext cx="5068302" cy="2534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53" y="3319312"/>
            <a:ext cx="5243763" cy="295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5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Save-vais tu…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Que les geais bleu fait son nid avec du papier, des herbes fins, des racines et mélange de boue.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5" y="3431672"/>
            <a:ext cx="4934953" cy="3289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99643"/>
            <a:ext cx="4732421" cy="315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1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3250" y="609600"/>
            <a:ext cx="1873361" cy="57258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Vidéo</a:t>
            </a:r>
            <a:endParaRPr lang="en-US" dirty="0"/>
          </a:p>
        </p:txBody>
      </p:sp>
      <p:pic>
        <p:nvPicPr>
          <p:cNvPr id="12" name="0sw7cGln-k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29342" y="2512477"/>
            <a:ext cx="7167911" cy="403195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11707368" y="137424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lbow Connector 5"/>
          <p:cNvCxnSpPr/>
          <p:nvPr/>
        </p:nvCxnSpPr>
        <p:spPr>
          <a:xfrm rot="5400000">
            <a:off x="11370216" y="2608149"/>
            <a:ext cx="944862" cy="37651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rot="16200000" flipH="1">
            <a:off x="4486991" y="1220054"/>
            <a:ext cx="1170474" cy="109472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067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Est-ce-que vous avez des question.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92" y="1398337"/>
            <a:ext cx="6236503" cy="4424947"/>
          </a:xfrm>
        </p:spPr>
      </p:pic>
    </p:spTree>
    <p:extLst>
      <p:ext uri="{BB962C8B-B14F-4D97-AF65-F5344CB8AC3E}">
        <p14:creationId xmlns:p14="http://schemas.microsoft.com/office/powerpoint/2010/main" val="41866887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2348</TotalTime>
  <Words>142</Words>
  <Application>Microsoft Office PowerPoint</Application>
  <PresentationFormat>Widescreen</PresentationFormat>
  <Paragraphs>20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Geai Bleu</vt:lpstr>
      <vt:lpstr>Famille et Déscription </vt:lpstr>
      <vt:lpstr>Habitat</vt:lpstr>
      <vt:lpstr>Proie et prédatuer</vt:lpstr>
      <vt:lpstr>Save-vais tu…</vt:lpstr>
      <vt:lpstr>Vidéo</vt:lpstr>
      <vt:lpstr>Est-ce-que vous avez des question.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Geai Bleu</dc:title>
  <dc:creator>dhasker</dc:creator>
  <cp:lastModifiedBy>dhasker</cp:lastModifiedBy>
  <cp:revision>28</cp:revision>
  <dcterms:created xsi:type="dcterms:W3CDTF">2015-12-09T02:25:07Z</dcterms:created>
  <dcterms:modified xsi:type="dcterms:W3CDTF">2015-12-11T13:42:41Z</dcterms:modified>
</cp:coreProperties>
</file>