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658DED-C60A-4703-9387-D1081ED0F9BA}" type="datetimeFigureOut">
              <a:rPr lang="fr-CA" smtClean="0"/>
              <a:pPr/>
              <a:t>2013-09-15</a:t>
            </a:fld>
            <a:endParaRPr lang="fr-CA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595E15-F022-4D90-BD5C-692C86A1984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8DED-C60A-4703-9387-D1081ED0F9BA}" type="datetimeFigureOut">
              <a:rPr lang="fr-CA" smtClean="0"/>
              <a:pPr/>
              <a:t>2013-09-15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5E15-F022-4D90-BD5C-692C86A1984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6658DED-C60A-4703-9387-D1081ED0F9BA}" type="datetimeFigureOut">
              <a:rPr lang="fr-CA" smtClean="0"/>
              <a:pPr/>
              <a:t>2013-09-15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595E15-F022-4D90-BD5C-692C86A1984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8DED-C60A-4703-9387-D1081ED0F9BA}" type="datetimeFigureOut">
              <a:rPr lang="fr-CA" smtClean="0"/>
              <a:pPr/>
              <a:t>2013-09-15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5E15-F022-4D90-BD5C-692C86A1984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658DED-C60A-4703-9387-D1081ED0F9BA}" type="datetimeFigureOut">
              <a:rPr lang="fr-CA" smtClean="0"/>
              <a:pPr/>
              <a:t>2013-09-15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0595E15-F022-4D90-BD5C-692C86A1984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8DED-C60A-4703-9387-D1081ED0F9BA}" type="datetimeFigureOut">
              <a:rPr lang="fr-CA" smtClean="0"/>
              <a:pPr/>
              <a:t>2013-09-15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5E15-F022-4D90-BD5C-692C86A1984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8DED-C60A-4703-9387-D1081ED0F9BA}" type="datetimeFigureOut">
              <a:rPr lang="fr-CA" smtClean="0"/>
              <a:pPr/>
              <a:t>2013-09-15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5E15-F022-4D90-BD5C-692C86A1984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8DED-C60A-4703-9387-D1081ED0F9BA}" type="datetimeFigureOut">
              <a:rPr lang="fr-CA" smtClean="0"/>
              <a:pPr/>
              <a:t>2013-09-15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5E15-F022-4D90-BD5C-692C86A1984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658DED-C60A-4703-9387-D1081ED0F9BA}" type="datetimeFigureOut">
              <a:rPr lang="fr-CA" smtClean="0"/>
              <a:pPr/>
              <a:t>2013-09-15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5E15-F022-4D90-BD5C-692C86A1984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8DED-C60A-4703-9387-D1081ED0F9BA}" type="datetimeFigureOut">
              <a:rPr lang="fr-CA" smtClean="0"/>
              <a:pPr/>
              <a:t>2013-09-15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5E15-F022-4D90-BD5C-692C86A1984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58DED-C60A-4703-9387-D1081ED0F9BA}" type="datetimeFigureOut">
              <a:rPr lang="fr-CA" smtClean="0"/>
              <a:pPr/>
              <a:t>2013-09-15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95E15-F022-4D90-BD5C-692C86A1984E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6658DED-C60A-4703-9387-D1081ED0F9BA}" type="datetimeFigureOut">
              <a:rPr lang="fr-CA" smtClean="0"/>
              <a:pPr/>
              <a:t>2013-09-15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595E15-F022-4D90-BD5C-692C86A1984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e/e9/Goldfish3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Humain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74" name="Picture 2" descr="http://perfect-advice.com/wp-content/uploads/2012/03/tree-person-house-for-website-300x2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99" y="1412776"/>
            <a:ext cx="6242895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3784" y="0"/>
            <a:ext cx="2885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Pissenlit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2" name="Picture 4" descr="http://static.skynetblogs.be/media/102804/dyn004_original_515_386_pjpeg_2633867_f2546e99eb81740333563fd6076c53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6148661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6870" y="0"/>
            <a:ext cx="2579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Baleine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http://ekladata.com/dPNhBZw5l0jg5FMiBnCSQu0i-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312" y="1458926"/>
            <a:ext cx="6228184" cy="4058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9007" y="0"/>
            <a:ext cx="2435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Abeille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http://jtgeek.com/wp-content/uploads/abe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608857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9450" y="0"/>
            <a:ext cx="387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 de bois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http://nosferatuttiquanti.n.o.pic.centerblog.net/a6mg8nl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3476" y="1255737"/>
            <a:ext cx="4152900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273" y="0"/>
            <a:ext cx="4150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 de terre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www.scienceouverte.fr/IMG/arton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569286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3633" y="0"/>
            <a:ext cx="3046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Éléphant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burkinaide.free.fr/images/animaux/eleph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488" y="130527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6157" y="0"/>
            <a:ext cx="3340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Nénuphar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www.koi-bassin.net/Style/nenuph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488" y="1268760"/>
            <a:ext cx="60960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3551" y="0"/>
            <a:ext cx="2706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Pic-bois</a:t>
            </a:r>
          </a:p>
        </p:txBody>
      </p:sp>
      <p:sp>
        <p:nvSpPr>
          <p:cNvPr id="15364" name="AutoShape 4" descr="data:image/jpeg;base64,/9j/4AAQSkZJRgABAQAAAQABAAD/2wCEAAkGBhQSERQUExQVFRUWFxkXFxgYGBgYGhgXFxcVGB0VFxgZHCYeFxwjGhUUHy8gJCcpLCwsFR4xNTAqNSYrLCkBCQoKDgwOGg8PGiwkHyQyLCwsLCwsLCwsLCwsLCwsLCwsLCwsKSksLCwsLCwsLCwsLCwsLCwsLCwsLCwsLCwsLP/AABEIAL8BCAMBIgACEQEDEQH/xAAbAAACAgMBAAAAAAAAAAAAAAAEBQMGAQIHAP/EAEEQAAEDAgQDBQQIAwcFAQAAAAECAxEAIQQFEjEiQVEGE2FxgTJCkaEUI1JysbLS8AdzwVNigpKi0eEVM0OT8WP/xAAaAQACAwEBAAAAAAAAAAAAAAACAwEEBQAG/8QAKhEAAgICAgIBAwQCAwAAAAAAAAECEQMhEjEEQWEiUXETIzKBQpEFseH/2gAMAwEAAhEDEQA/AKit5ZWvjc9pXvr+0fGm2UspcOhbjk8vrHN/DipUkStf3lfmNMMIdJChuDNUZPZfS0S4dlxp0pUXSmYP1i58/ao7/pSlAQpw39rvHJ/NTbGtBxCXRBJF4onsxBVCjy26+NCpNs5pJD/B4RKWRJXMf2jn6qU90tTu6wj+Y5+qm2OxEmBUDZvQym1pExj7B8VhykWLhB//AEct/qpJiNaEr1KdjlxuW/1VeGGZQSCKrPahwJZImZ28K5N6IKR3qvtuf+xf6qDxDyydIW5/7F/qokm1DJEHVTE9nNE5dVKQFuT/ADF/qqz4NlekHUs+HeOfqqsYB0Kdk8quOXYkKIEV0nRCRtn2LLWFKyXJI/tHJ/NXPxnBWw4Urd1RHtrPpAV1HOrn27KlMpQmJJBjr4VRMFln0fVrIKlgiN7AzIvvIA5b1MH9JElsuWRZ80rAgNuLD10x3i5K7kAAqgSIHpvQGGfXjnydaglFv+45BkiD7VvK9h41WsmYSASEnvNRTIkXRzi9zOnpt1mrll2HLchKEglJ2ABMEApj3dt9zubRXS0zl0JMzYWkEB1YhCoWXV6SSYAJmIVrTM9TtvUGIzHUxg2wtfGs6oWscKSTzVuOflblLrNXkqwj+kypBCE20kKJChZV7CZHO8b1W2MN3wZCrBoEAJtJISmT/hSAevxok9bIaDMS4sOAhToUhWHCh3i76WiTcHkbevhWcNl7q5Up1ySqbLUI5AC9qNRhEi2oChswzcNApTuLfhz9aHm30TxCfoLpVxOuqHTWv9VbtZM4ApWtwjp3i/1U8YgpSRsQCPIia2wbglaPCr0/HlFKUn2U4Z1JtRXQnxeVLQ2lxS1lJ3+sXI/1VshgJAUFrUDz7xf6qbYjFgtBsifD5UvdwAQgxYUpRav7oY5XXyDYYrCyApySf7Rzb/NVxw7ZS0JKyf5jn6qqeCxwtq5bGrAzmqVJiPWqjtuywkkgTGG5hS//AGOfqpet0iyVLJ/mOfqrfGKUskJt40XlOTqP+5raUrXx9zKca/P2FzuHXB4l7fbct/qovsxh1Pp0ha+cEuOct/e8PnVhGHbaEmCfH/aqtkGLU246ECNJWUR0vAjy/CqOWa5pwLmOL4tTLZ/0ANQpa1q8O8cj81AZpjAoaUlccz3jny4qUDN3HPaJN+dTCreHG5vlPf8A0Vcs1BcYf+muiAeJdkq99fJJ/vVitnFABV/dV+VVYqzOkyvC2iplohap+0r8xphgWSq1BFwlSvBSvzGnGSRruoeVeekrZvJ0h32fylaELSq6SZHhUuNdQ1Ee14VJjs4KWjouQKEy5YeAX1FQ3W2SlY3wiiRJo5luRHWhsO3Apjhm53tSFthPSJMO+EIKCd/Wqb2zxKSoJQqRVixmIHEAYWnaf3eqFmj6luEmJ51YQsXumKGxxUlE05Swkom09K84wlwARcUSIbF2TNcyL1asoclcCkhwpRYbeVG5e73R1SJPX8KGRyN+0T2p6Dyqr5wn6zoCtNzsNG5HqAfM8qdYzEBThWbA9aquYLWXiHCDpLgnedSiQfMAmjgjmNMMkIcTa0zJjkLk8hOnr70eNMG+0ISVaRJkWNxbz9DPh40gcxalgJEgD8bAnw2HwpzluR6gNPMjUd4BIE/OufyQgHEvnSrVMqMx1PWKFwZMx7IMyYJgJAJMJBNgofH0qxY/Kg0CVhR0BcxBKiVtJSAII2Kx4T8UmSYhScQ7pC1FTYbBBACTqRJUCd/q+W5k1yWib+wViGC3CtSVQoABJ1ApMknoT7Hhbek3aBB7tS5vKSSZn2iZja5P7i1gW0HUWIlRSNR2VJJ1W23IsItblCTNgstOpMyFTxGJAWQRv9kJsDzmwMCY9kS6LjhMaUstkoIGhPOfdFSZcUuOlSeQqXD4cFtI5aRHlAqHBNhp3h2O9aOX9bhtKjPxfpc9BeX4UlS1kWG3pUeZODTewprjsxbbbIHMSKqWZ5rqSQKDFlXCTfYeTE+UUughrQggDiPSnzORFaQYDflNJOy+XwoKNyavmYPBLYG1ZjdMuizCZUhB4jNE4nN0JBSgUmxL5POoZrXxYHNLm/6M3JmUG+C/sziVFc3pLhMR9HdWoe1PXmZpqHr0lLJXiVEbA3HjQeSlKox/Azx24pyYW3n7Ti1myYGoxAAEwPjE1IMw1+zQ+LyIEEohKjvFgrwNYyGwUk7o3GxF4/H93pkOcGoSdL7i58JpzigoYaxKj7qvyqr1Eup4VfdV+VVeqxOKQiMm0VbDslS1QLa1fmNGLykhaVAkRyps0wloKP8AeV+ZVDjEalVgydbNtW9BrAkQedD5C+Wn1NG43T5GisMio8a1oWh2OcHypK7oa1otLNMEJMbUvwa5SKYoUYioh2BICwzKHG3lmyk2+ArnrypWT41ce0eK7lpSU21m9UZ1RFPXQJOwOKmDLfOoMDhPeJrXMsx7kGalIFm2a5w22OppUHtRkqMRIB/pS7AYReIc1K9maf4rJxpAHKpao5MRPPKWCgDbrQjODOriO9OsVh0ogkQfZJHOhHcEDpOw3CgdzB5jrI52IF725Et2SYLDDUE7CTJIsIBPrsf2aeIxQZcM8MpEHdMNuDVz4TCk3jmPGEOVNl59ICotqXpJmEkEkWsZFjy1VYca2nuwlzVYKMmemldzeyVAxfblFSR2McyUkoUVkBAOp3YWQqYsbSY8bgbVTsTla0MJcUVNqdVqlMC5UBxerhN7jTteasuYMufQwkJ4nS0lZPFCVuAGw5FOj0NezjDwC2QEuAlRMTEarjafZSN764qOiUColNhcaig+Y0wqAmBZR6Dh8KSZ81JWUzHDce0TrAkWN4SRNz4G1WJ0KSdSxILjpiDcBRIFz5AHzoRGE71+5RoTB8TsZEbgzafsmoj/ACIfQ4wQAaQBsEpHwArdbIvXkJHsbDlXlvBMgXMWitmGTkny9GXPHxaoVZhgtaIBNqUqy4oI1EkGmuBK3VKTcQaxmeFVCRPOs6MLjJ/YuuVNL7j/ALMJGpNqs+csDRSLsu0LA71N2jfW0rSCSFbVUh/IfLoTPPgb1BKl+VeawV9Ro1oXHhXoabVvRjWrpbIW8NpFLsAsd44TbjgSRe8QPHnFF9osx7loqEapATPU/jYE+lDdnFamllSYVIUJiTqmT4VTyUnCPyWoW1KXwMaCxeA1KS4mziPZPLyUOdG141oyipKmZ8ZOLtA2HxfeBQI0rCV6k/4FXHURes1vicHqSVJOlaUqIO3uKsaxWfKc4ului+oQkregJ4qdJKRYKV+dVbs4MjcG1K2sadS7e8ra2yjTTK8xXOxPUE1kzVs04ukMcMzTNWVFxspPSlIcJJspMG/kRuK3wecPAnVOkGxH72oOAbkH5DirlpZhaOXUdasM/wD2ub9pswUh9OIaMLTunqKkH8SXX06O6SkxBUKbwb2hbfoJ7S43vHCJsNqSauVbazuay2ATeu+DgpS1BIINKcRh9V3DMmna8OQBp2oDGs6iARvRLQAzwWCS2kabCKw7iAbGa3y3DmAkmaMzjCpRoEX0kmobolIrudkNlmBfVP8AT+tC4hQKU6osAZjcnbh2B9o+cmie0Lv1zQPshMkxMHUIuLxbb/YULjFlSjCZ21QqfY4bgbzCTPnvUokl7GsAOLcNjpKfMqKVDnERPLcxzq0nBmEBQknUlQkCEHhO1oEA7e7alfZFxoJsklWpWvgNhIgSRB93Y8hvViyxlWpVzoDeof3RxgjyMAjeNXhUvsEjz7gwi1Gfq+7MSRscPIBO9tQ9aOxOBAW+tQ1FYQEzAiwgoIMDc8uVq37XM/UvJklLjZ1Wka0FJkAXBIQARz1DmLrszxenBhYnvEkBIEcSpnhBJFiqeYIHQihZKF/dkKaSQE6VLSEqGkwlZOob+6QQehHWkoYUHSRCrgEiJEII5G6Zgi1vkLP2zxyWlhxM8TRXeYMJMC4MH2rdRVeyzEBxUJV7K9R8W1d4i3PdtPPaKnGm5IiTSi2H4XDFYlZvTjABsDSoetRNxptWAiZrXeGPD5RmLK+fwyLDoCMSeihQfaFEER1qbAjS/CjM7VFnaodA3vas5ylFyTLtRkk0Puye4mj+0yQd6j7LDmRRHaQgi1K8dXkX5Dzagyt1ulECtUiTUjyrVvZNtRMiGk5CPtOlS2VJRGolMTy4hcdCP96U5HnRDxQ6YXJSVQPaVPAYtBVpIPhHOnWKGtYHIUjYwAXica39pJjz4CD4QqDVbLDlNP5LOKVQa+C2Vg0BkeKWpuHUkLSdJnmRzpi45yp7yclSK6xuLdm7SZS74NLPrprFZaSdLsf2a58oPgfDptvXqlpJ0iE29sqTQ4lfeV+Y02wyLWsd6X4dA1KkxxKj/MqnWDCEgapubQCRXm2tnoE9B+Fam5mYvTVhsAWpfhcclLhn2NiOYHWKetMpUkLbOpJ5ihafZNrop/ajs4Vq75JgAXFVTAMASeprquaYaWlX5Vzc4UoURToSbjsVJKzbTRjDCVJ8aFm1bYTEQquOGpcgRvSt5glwRO/wop9dhG9EMsnTz1HnUkDvIstBM/ZqDtDd4AchT3KMN3bY686Q5qZxB9KXdsNKivZvhSXAbbJi0yATIjmCJG/LypdmEailQEoUpIEA2Cth1tAgnkOlPsyDmskJhIbVebkb7cxaLXE+NQ5Zlveu96s60qUtcHYFUrBm8pHhe/KmoFkHYgFMtq4IMwU7JKwb7wRcyTt4Vc8C1rUtA0kGG1JvZPMGwN9Yggxeq+yktY5xFoUZnnBjYnYAgXqzdmUQ67qurUJm5G8R0ECbRcbVwLNM+bS6w8VSFtrATJkeylMqHMFKwb24R0oNwxikoIAVpTa4hTgKZjlvB8x1sRn7aktrLYuHQsC+4cRIte6AeXOtcvw7a8S6s8XdoSkWMab8JE2UlJSAfGagn0Cdr8GC40gqBSGVAzvEne0QQoyYHxE0lyBkaFEKCrlNohITPCDc8+fSmPb3FmYKiVNg3sEgK0p4thyKiNrCLQar3ZZ2XHNxA0/3VQSZMpBKhJueSqs+I0sisr+Sm8bosKRoMiiGFi9QuKEVhjFAjyrUyVF/kz8dyX4Bszy5Lx0EkSd0mCDyIPUG9V3HYp7CvhvEq7xPuOxGpPRXQjnPzF6sC8QQsEi01FnT2p5BSErBHMBQ5cjWb5Mv3C9gX0Fl7NZ+ypHCsW3mRHqaBxXaRnEKUGO9eAsS22opB+8qEn41TcQosLWgthLTl9SQdKD1MnSkc5PrFJcZl7+AV9KTC0FJCHEKsFG0r3m/mDJFuVbGnGVr+h+SpRpnQU49qYUpTSpgJdQpon7usAK9Ca1xmKAIBPwFIez/APGZOkN4powRBUniSfNs3HoTReExjRdIbVrYcJLJVcp2PdzzFzANxp+F6GaTnUnVlV4FwbirrbDlOpChAJpblKx9PxHTSI+DdO0tgbAUhwQjMHvuD8G6szxNONv2IhlTUqXodJZhSzNlEKvyMAH0sPnUhrNYq1GKiqRUlJydskablLvg0s/LevV5ocLv8pf4V6gl2HHopONxBGoJ31L/ADGrj2ZcBw6QpQ1BOr41RVn6xX3lfmNXfIcOCgHSCQLc7dK87LSN8hzHF6Xg6kHSISb9d7c6s/ZXGI0ra0kAqJBi171U8QzZZklJMx/UVY+yaypoLXKTfhNrcjHlXf4kS7GecskNqAM25VzbMMSQRAmul49UNqJ6VzR6CsnxqMfs6XREpdGYXAiNR3oR61xWX8z4ANjRkMYJcE3O1OcqaKj4VVMslawDXQMkwumBQS0ShtphIqo4tYLyz41cX9qoqVy4vzP40EQhxi8B3uGSpCvYJC0jzG/iJBHhPWteyGGcTgkJEShSgAtJEoBAhVgQd4I3gdbJV4gpRiNMAqt4EzwlXlpmY2q75E0UstpUAIQLCQP+P30prAK/jcBqf71IUlxCgogkEFJEETMxYGNt+povsfiAp582J1klU3IBIEpHswAmZ5k9bkYxsl5RULJA02kEqBT4dTI8POqrleKXhcaEKWAl9R7tVpm31ZBG0kkeXhUohj13FpQt5wak63FSCDogmzk87EJKepmNiZezjh+s7wC7vEQd9A1I07CyUpEeJHI0rcaUMG/rSVR3ilahcBJOlJ+ANv6g0P2QxAW0/KtWpQRPRzjBi0mQmJIJg+dd6s4queZ4nUoPLUpSisqBJKCComd+AKTAGkzCxblTTJVtkLDKpIiQRChACTMcKrp9ob9KV43DlR4QgHvJBWAoFSYMwr2phV46czTjI8UXnG3VAaipbC1WhccaFyBYWPhfen4mlJMVlumh9gsrW4JSJ67f1qw5J2ZAB1tgnxJ/DapstbCUiTPSBAHl186aJegACmZPIc9LoVjw8NsHGTNxxsNkzyFo9d6LZyjDxAaaQRse7bt43SajzbNkYdhbzvsoFwNzeAB4kx8a5Y92lxWIDuIaWlCEgAnUAElSuBAB9okTeNhNgBSG2xqih5/EDM2sOiMXhwpCiQ280lIbURcJcglaDbkDtInYcs7GZ6O8cw7mkMvf+NWook8hF0T12kDaxAGPzN+XmlL1IUo60hWtGpJHGggkSCBCkna1xU/Zzsk5jNXdaSUFOsEwQFe8OtwflTFFJbAb3oa53/Cl9pUtDvEHa8KBvYiL7R5kUn7M5m42800PZ70cPiVJm/8Ah+Z611DNe1bWBw+hau8cCAlAJJKykRxHp7Mk8qpPYzIXHHfpTu0kid1KPvDwv+4puGLyPYGSX6abTL7Vdy1zvMe+pEFKUhKlAyJgCJ6ykj0qx0pyrChDz+n3lFRP95QQop9Jn/FWhndcX8oo4FfL8MaVitqxVkrm7QOl2P7Jc2m0fLzr1ZaRKXT0aXynl8vOvUmXY2PRSkJGtRV9pX5jVu7OPpW0ZKZTNtiBSVOG9qY9pX5lUTh8PoBKdiIV5eFeclK9G/FexlkqpnWvh1bbiOlXFLjZCSIAHMRFVPCMpKExe16PwWWpAO/FvehckTx9jTtDiAlg3BkWvXOHI6VY+07KW0pAn1JqumiT0RQLiVwKDDRJEXorHYNahaj8NgdLaYEnnRrSBb2G5LlmkazV1ydjh1VX8sSogCKuGDw5CRS3sno0xQhJ8q5+wZKz41f8wVwL+6Z+Fc4wD0lXn+FclRPosbuWtpw5JlSnBMEFIGkFUTyEE8Q8KfZKZZSSoqm94tPujwG1Q5ngdTSeRQi3DqB4YIKec+F5FEZQzpZSATcTcRBjkOgi3KiYILjWtClqKzxCwVcCJsPW/wC5qgduMalOIwaXNYGoOEgSCOoEkFQPTrV8zwcImTpvKSQT1m/WfhVK7UYQKw6ltKJW2kqAKyQEJ9qxJIEWjYR0tUxezqD8Nmzj+EfBaKW3EFfeKgErCggQi4NrjaYJHSg8nCsNhGdAmAXFyDJ1Bw2TF9xa2++9Ef8AV9eXJCQSUt6lFIhWpMEi8auI6pB3IFS4wEsJbBFgUwftBTgsQZSq3WPjNE+qIRWMUoJUAAlJEkajpA1Faokm2yTMm0jwofso2tLugSlIOpSTciBwwRwkwd/AzQea4kw3MJAKgbiImLzsDpBnlfqaLydRS6QT7ICTf7IA/wCJqetHM6rhseAE7x47nxo9OJk23BHz5VTMFj/HlTPBYzRrccMBI1fK0/L41CAYv/i/myPowbJUOIGE3k6VASJFv3ekOVYdGFxmCb0l/Uy2pUJSYLhVK2hph2ElSgSCfgBVZ7XZyp9ppSirjW5BMaVAKAAA3sSbnrHI047V5g2PoWMbBcAGmXCFlXdaCErbA0JuViLSLxzLktAtlVxeLDrrigEJClFWlIhI1Eq0pHJImKHZxbjK9bSilQNiOdwQD9obWNaYHDqPukze1v8A5JgetdK7P9kQw2FvJHer2TAOhsXkz7xPyHjToR5S4oTOXFWJuzXZ9WIP0nFgrJACEq6JATrUPT8T0q4hEWFgLCt6jU+E7mtLjHHGkZ/JzlbNzVWx2aKaxkIPC4EKUAnUSQdJIG4OlMW6DpT5GOBmleFwjKsWVuapBTpImxTeIG4JvSfKmlFD/Gi3Jj2vVkisVcXRTfZu2Rpdn+zWB5xXq2a9l3+Uv8tepUuxkehAwfa+8r8yqPY5Uvw6eJX3lfmVTPDItXmH2ejj0HYYbU5wyIilDKTTZqRB8KAllX7X4mXQnpSVCxIqfO8VqeVNCssSYFWUqSQpjwNSkdKnw6dPO1DMHSIozBtFZnlU+gB7glgxaKeJfIA8KR4JEc5pxhydIm9JsOiPFPakLGxg+tq5pgRCz6/jXQO0zmhhShYkfjVNyFgqeRESVcxa3Ff4GiTfs70WbEOvYdhCdQVKUpBEgpPqNRtYf0rfsrjysOJUorhRuZJAEC5O9+dS43KUBC4GgklZKftAb3tfaNqg7K4fQlxYsVLOxJFif6kyOtFaYIZm2GM6geUEWiP971QO1eCZIKisoc7tbYC0qFiRwlUQDYi5tM8q6Ti1yCSLeEeV65x2xJW8hCUnjEaiAeISrSqdxpQog78R610e6J9BmHCWWksrVAgJVAiCQFWkT7amxHhMdRsfik2bSLJOxndISsDT0JMT8+Y3zFIVpWlOgDWpIjctpSNjsSXAQOUeFL86f0OLVOlOm+9yglWoSOYAO/jBoiBBiHg5iW0qS4W9XEUqJUQIPEbgiCm4AIE70XkmXrf1rQ04qVElQ2joJ3t4/GlXdlxZKY9q8WmYBII3NvXV510vs1hC2wm4EQIHiraeV4260TYJVcet3CL0LSQDp4iRsbxHW23Kj8wz9lWEHed4oLSsFLZSFFaUgAFSrITEkmDFQ/xIzVbqGyEcI7wIsCYSVFSuoEInyTNUzEPoVg0pSlSVpUiSTJWVpcJgD2EgAQBdWoE7CWRV7FtjjGZQ2+y6loJSrDIGITGqVIf0uKbMyqGwYA5kyYkzXMXmepltmBCFKWTeZUEp09I4Z2m+9hTvC5otDysU00ooCQhxudKSkISChWmIRKJ0jkDyCo27I5Opai4uG0L4TbiUDuhFuEQYJo7rbBaHv8NeyKnVB94ENNkFKSIDitxI6Cx8ZA51ccxUS4ZMnrR2EbCQlKbJCYAFgKCxA4jNH40uU2Lzx4xAS3Wi8KDvU5rDlacoq0UIttMgTg0jlSPtE6ppxC0GCSOXS1/C4+FWKkPapKUo7xQkWQfCTY/H50vyo3idIPxpVkVj9QlKFclpCh6j/ea0Jpb2cxRcw45lBKbcrJPTqTROFaW4SnnPwFRizJYk5E5cL/UaiGtK4XP5S+f93516isJhghLoUb90v8K9SsnkxT0HDx5VsrOH9o/eV+ZVNcC6Eg2mlLBufvK/MqmeG2rDfZsx6GzLiSLC9E47HhthR8KEwqN6T9sMdwhsG53qI7dHPRVEYguOKUaK+laL0NhhEiKKw0KUEkVYfYtdE+HedJkCfOnOTuOFYBEDmK3aw8AACm2CwSbcjUMgfYZuQBAFHBMCKFwLcJvRVKYSK522XDAHVQ+VI+zCkpcCnFaQAb3iSI9NzemXbt3hbHn/AEqPsphAdWoA8IiRInf+lEjn0WbGKsSL28+R+ND5Kj6pIIAMmY2mTJotSqGwjwhemSQSb2JJE/8AHoKggJcTZRIkAEnyuTaub51j5XhFmQS4dCTMi7iTfrBT5zXQs0xPd4dxZMQmT5Qbepgetc2zF44lxgmEkM96Rq1AKOqIPInSoQenOmRRAxcw4T3aVE8JQSQdz3ZQoxMC1rj0NVrN8SFKWIKkImVBJOolKUhNgYjVtsYAmZp7mWta+7SAnUQOIwCVwqLbAwR/i85MybIQ044VwQAHVyQQnuyFBO32gVSbwlPpN12SVjs3kK8OUFYIJUIneBYwmNSfdF7+A2p//ETtcMHpZbu8pGoke4CqxPiYPoByUDVkwWFSzh1458yEIV3QPvLVICoPUkAeZPKuHZqXMW+VDU444ZVzgFUST6i560/gnIr8vpD8FmDhfletxKkEAkW7pJ1LWEEX4W1QPjI3hYxT7QZhKmtTwfbcUSBKgEpVKuEwL6iPHatV5i64NKSkBKO6S1EylQCOGZK1QE9dieGBVp7P9jVaGziSshBUoMlUpCjFyNhZIkc4EwBBfjxOb0LnkUFsjYy50LeddKAHOHS1/wBtaZBG3uWFtzKp9pUnYUOKWCP35dKP7QmEWqbJmjCZFJ8qP6boPx5c1Zb8Hln1YUTeKUPqkmrKz/2Y8KEwOUJJKlmleNNQnbCzRco0ImsKVGBbxpoME22kFRk1nHPJJ0oHs86VYlyTWkueeW9IpPhhjrbCHMaibJt5VpinWXW1tLRKVpKTbrsfQwfShKkDcCVWHLqaOeCEVbk/9gQzSk6UUI+zwOGYeCBqKlCATcAAj1id/GjskxJbB+0bk/0FYS2Qt5vaQFpHS94+dGL0gQB61nQg5v8ABoTnxXyEHGDS4QCSW1T8D4V6oGhwu/yl/hWa0FgxpaKDzTvZXEqkq6hSvzqrU9ou6WEqSRMRNFllN9P2lz/nVUpy5C41Cawf8tm0utDZec92NenUCOtc2zXtGp3EKMQJsOlWLOFLw4KglS0EW6A+Nc/CypwmCCb1YxRVWJyX0WnCYgLtTjLsLxXG1K8iS0pMK4VjnyNPssw5S4QTIO1c+zk9DfCb+FPGgDFCYFveE0dhWZWLbUuTCQ4aTAFSKVWIrVVLsmimdujLjafCaP7L2B4d4Gr0mP34Ut7Xu/XpHQU27Px3e4mTafIXo/RzGeLxGhBMEgCTBHLz9a3ZTzGxv50G3iipshaSknhMbbxbmN6JbcEWMxb9mhZxvixLapEjht1IULfECuZYUJOKxR4gWyEJKR7yFhAkiwJCfCb9b9QdVwHexmPK8/L51ynKcWoNOrCdJfeCkqmTaSEm8gcQ+EbTTodAlk7N5f3zuoyQ2ork31KlYHwhKqbZwUd33apCXlQ4QNkJSFLNh9hITPKfCKK7MZL9HYAV7SoKyYkmAADHRIHrPWqp20x5SsIbWdSy4VGY0oQhsLRPJJOmT4K6mg/lKkT0hF/EXt99M0NMpWhlIgIgBSlGUzpE+7YDkCetLeyfZNawtThU0lZ0kCylBChCQrkNQM+KQOsOuy/Z9IHfOCVquibFKT73go/IGOtWTTAgCwEAcgByHStaHjyUVJGdLPHlxBsFkzTA+rbSnxi581G5+NFV5AtZXoayuQDqT6inx8hR1JUIlgctxdiXtEkwkDnTbKMCuE0kzLPG3HUp202qz5IvURBtWR5GTnKzRww4RosGKIS1veKreNxqymQSIp9m6eDe9JH/AGaPxIcp7Bzy4wMZZihBnnUDx4j51Bh0wuOu1PRlqW0FSzf97dTWosig3fZQcOcVXQtbaABJ5UqTmPeOFW6UWSOp6mpcZjNR0p5/LzrTBZelsWpMoPNKmNjJYo2RspKHkuOH2iUknkCPC/Wp8QZVp/CsZsB3aZ+0PwNbt4UIJA2BIHPxm/UmfWuxx45HBezsj5Y1N+iZLhCHBE/VrE3sNJr1bt+y7/KX+Hzr1WHCnSZXU720JGjdX31fnVTLDg2peyLq+8r86qZsV5t9noI9Hs2dAZIPO1UHEZUoKkCauXaF32R60tbULTTcbpAT2xC2uY4Yjen+VZunUAUxHOg8zwUSpPrWMpZCgb0xiy8jMoEJgzTnJG7FRqp5ThvGatmUYsHUAfZN6SwxsRWk1sl0V55QAF96ijrObdrXScWQOQFO+zyPq0rneRHS536zHypH2jZnFuE8iPkKsOSp0tIHPTq+Jn+tE/4newlxStaYUR1HI2O46TRbUkmREG15mQJMcrk2pekDvibyEAHp1FMmF3/f4+lB8Em2YBXcLCSUqIABifaUE/gTXP8ACZWFtJ7s74spSCPZSoBuYm8ajV47RY/uWVOWOlBsbDYkXg+8AB4mqlkGIBGAaSQFalOLnnubHmQFpHnblTY6QJ0J9cT8a5vmSe/xqdQhJZCoPOXVLj4d2D1HnXRnViwPMx6wf9jVPzFsfTHDGzaL+KlLkeFm0fGmeJHllSFeRLjjbM16vVivSGCerVzFQQkncxFSNoKiAOdQ5xlADrS5sLevWqnkTVcfbLXjwd8vSKrnmVhvETvN6u/ZMAgRVOz1RU+KsmQrLcK5CsXPHjKjUxy5Kyy524Ig7UjeVwiDNE4/MQ+ZFkJSSo+PKq9/1LUe7aGo8ugHjTfFyKE7YvPBzhSD3GxZRUE86Ex2ZLeOhBJAsVcvStVZQpRl4zHujapMCwEgwIvV+EZZJ3IqTaxwpHmcGEJgb9etSsuSPEVJXmMPKrbc6tyqCtFaLc/pYLm2HKmtQ90z6C1vjRCXdSUmZ4Rfrbeoe0mODeGdI2Aj4kC1ZweK7xpCogxpPQlNpHmIPmTVTG/37fss5F+zS9BLSoS7/KWPiKzXmvZd/lL/AAr1WpdlWPQmaF1feX+dVMmZpey+2CZcSOJVoX9o9EUczjGxJ71O3Rz9FeZcWeiTVCnNsRqcPhQIXWXn0FRPeov4OforUPN/2iPg5+inKNKhbYQ6eBWraKTZcpSl6UzFFZliwWyA6ifJz9FR5AhKQSXUfBz9FEk0gW9lvwyu7QBuo087K5cUKWozJiek1XsrU0padTqd+jnL/BV3YzJhIgOD/Kv9NKkn0FaDFJpRnOtKAEdZ+NHHNWY/7g/yr/TQ2JzZmD9Yn/Kv9NBTTJtFTz9s99cXIT86au4nuUzvEJHUzaOtIE5khx7Wt1MFQ5ObA8uCnWIW0sAd6mJB2ckgTb2PGmNMi0NEPTJiOtv3NEYY8+R/f9aWrzRlIJLgMDaF3/0VPg80Z371N7jhXtuPc8aDiybQL/EEg4B4AiYRabx3jf8AwarvY7LHPpTRJKgmRygJRMqty16BtefCm/bLGNKaUpLwSrgTOlfNQBHsdCryrPYzEtBLi1upKydOy7Dc+5zVf0FMV8SLRZsfZta0iVJSop84PSq7iSSq/tQAr7wAn508ezdjSQXEmYHsrif8vhVdxWPaK1EOp3PJz9FW/wDj1U7ZU8x/RSPV6ovprX9on4OfoqRnEtE3cTHk5+itmU1FWZUYOTpGcJjdK9q3zPFalpJ9kW+POon8QyCD3ifg5+ih8RimikjvE/Bz9FVlFTTm+y05ODUF0VnMFkvkjlVqyDMW0IKnVAA7CqqtKdZUHUX8HOX+CrLkTeGA1LUhR6wsx/orHy3J2zRglFUjZtBxCHksghClAEmxjw86Jy/AJwq9uUGol5whpQUHUhKlTGlfK32KkxWYtLVr71O3Rz9FHhjbUX7IySpNonfAXJB3uRQoEVB9MbmQ6n4OforLWYtE3cSPRf6K0sc1jk+X+yhki8kVxJ4ojBk8Xl/StsM+wLqfEH+6vof7l5m/lUWKzRkL0of3HML8p9i53+NRk8qEvpR2Px5R+pkeJwoW0pKhIUIPrS/IsKUMKSb6HCn00pN/iD6jrTN/GJKY78XJ5Ofo8unpS3CYpCXHkl1HGEqnSv2kTB9jp6WFdKSuM/kmKdSh8DBtPA7I/wDGvfrB2+deoUYxpKXPrEmW1JFnD7sACUW+VYq1J7K0U6P/2Q=="/>
          <p:cNvSpPr>
            <a:spLocks noChangeAspect="1" noChangeArrowheads="1"/>
          </p:cNvSpPr>
          <p:nvPr/>
        </p:nvSpPr>
        <p:spPr bwMode="auto">
          <a:xfrm>
            <a:off x="0" y="-8683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5366" name="Picture 6" descr="http://img.1.vacanceo.net/classic/288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340768"/>
            <a:ext cx="5524500" cy="414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5605" y="0"/>
            <a:ext cx="222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Chêne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38" name="AutoShape 2" descr="data:image/jpeg;base64,/9j/4AAQSkZJRgABAQAAAQABAAD/2wCEAAkGBhQSERUUExMVFRUWGBkWFxgYGBkYFhsdFxwYFxoXFx0YHiYgFxojGRwWIC8gIycpLCwsGh4xNTAqNSYrLCkBCQoKDgwOGg8PGiwkHyQsLCwsLCwsLCksLCwsLCwsKSwsLCwsLCwsLCwsLCwsLCwsLCwsLCwsLCwsLCwsLCwsLP/AABEIALcBEwMBIgACEQEDEQH/xAAbAAACAgMBAAAAAAAAAAAAAAAEBQIDAAEGB//EADsQAAEDAgQEAwcDAwMFAQEAAAECESEAAwQSMUEFIlFhcYGRBhMyQqGx8MHR8RRS4RUjYgcWcoKSQzP/xAAZAQADAQEBAAAAAAAAAAAAAAABAgMABAX/xAApEQACAgICAQQABgMAAAAAAAAAAQIREiEDMUEEEyJRFEJxgaGxYZHw/9oADAMBAAIRAxEAPwDrqkKs9waz3BrutHNRFIqRTRVrBQ70UcJFI5IdRFJRVNy1RpTLVhFOpCtAH9PVKrdMlW3qhdqnUhXEDatgVau3UMtPYhgqaaiBUgKBiaTWsTjRbCXEKUEvsHBk9o/NKF4rjvc2VXCHytE7kDbxrlsT7RjFoFsjKAcxU5ZWXQAdPE9PLl5+aMNeSsItndoUCHBBHUEEetC3ONWk3PdlXM7EDQaSToBI9a4hPFLuQ2wo7pCZOYuQ6W2LMdGfeh0ITmKboIuF0lxzBmBcHqrpOulcc/WOlSKrjPRbmNQnKSQyjlBEh9NfGPEiryK8+XjF2y7vbRAOsM5YCUkST3muq4HxjPaBuKAdQSkkhy7esx5VTh9WpyxehZQpWNxUgKwJqYFdrENAVtNSy1jUAkVVo1I1WqigMkDVltVUCpoVRaAmHW6sFDIuUQlVSaKJlgrYFQBqwGlYSxNWpFVJqaV0oxYKwVoLrM1AJusrT1usYQ22J1aiLbaa0Km221ZlHh51VolYzvYcM4IqzDXPrSxN46E0Sg9D4UjiOmS4lhPmHnS4UxxOODMz0venjdbFdWby1o2nqQqWWiKCrw9ULw5pgoMCTAAcnwrmvaXjds2glF0jO4dMMQzT0eCOh8KEuZcatgxsMuX0pclQASHJeAOtKsT7TBF/3RT0cvqCHBAHaaQe5Vz+9DZkHmSkkNokghs0hmjTalaMQSpDupbJtjKQVHUAF9h6aVxz9XNx1oouJJ7PSbuNSgEq/tzDuPDwb615tg7vvMxJVlAeCwaB5CNBrFE3uIkDMQVFO5cKcltdtj118aEscNcZk3Uks630B6hgR1aBvE1zcvqJcjWWqHjDHo3i1LclBJSlRKSAQw/u5pCX3PajLVhCkrKgSWCiXnMp5liUs5KZ0irf6dK7akBk5gkpLkkklykkiJDMA3ao2CbY90VA7k7F8pSk7ApLif7o1LShNNtjtAvv0qcqcMkgMR0DE+cd3NHYTE/IoBk6ERDEx1LR2ilOJuhKsoDfMWeZ2O5Pg1OU2kote80WpRCAku5SBAKp3A3HrStZh6H/AAbja0hLlJtOzlwQJYDYFxuS4plj/ae2hPK6yVZQwOmr+j/w9cMvGKIUk3GSAVFAYAli46BySPOlti8QiSHIOYRoTDE6sR9PXp/EySqP/foSwXk9Lx3tEDZUbJAubZ2aGcOC2ZjGofWtcH9phdICwlIyh1EtzH5WPloTvXKezOBF+6xCiD/aRmch8zk7QZ36yKBxeLXbvXEtmDnsIVCpMF59aL9RyYqf7BwXR6otnZ5Z23brSxHGbZVdBLC0+ZRIywzyK4nhvF/eKBKiFMA5JaHYjoX7sXNYtCghSc8KPOpQzA5TLvo5D/rIqi9dfar+bFfGdfw7jybpLsgMlsxklTs1FYPiiLlxdtJ5kFjpsztOxNcDw7F5kFZzch5S+hYgAvB8pdqM4ZiDbUooUQHCmzTyvq4LjTr30oR9a1V/uZ8Z6JbolCq4/jfGuWxdtXCkEqLNBaHOmhdvtXS8MxPvLSF9Ugnx3+td2acsRF0MAKkDVaTW81ahi16mmqgatQqgzEwKlUQax6UJusrGrKxhRnqsmttUqqIVEdqkLimarUirMtazUBptE61IoaryqoFVGwUViqsdxBNm2bi3CQzkB2feiRZqq5bSrkVlL/KWLtOh10oPfRjhuKe1d0Z0pvBQB5VAZSQB8THUTL7iuX96bhAAymTB2Vq3QSNe1Ge0nBUYe8tIX8RUoFKXCAS+U9wCkN/yoNfCVC2q6gpKEfEpwnNIEDV5BZgQ4jWvJ5Yzk6fgvGls0u/cAKVE+7MQQ7bqgQ+n81rB8NYlaVjKJS2ocPIiSQ0ftQLgxICpkuQCW2122/SrxxIIGTKH0zMXIBdy8yO2hFc+0xhhh7y7zl0yJDgklRJAAcavp0Jqrh2BQnKL2ZIUQxgpYTPV+lAWbsNbHMrYDRiFPTI30m0pKiSQx3AcltNoZzQcqdh8UEYTHhK25co+Y7RBInoBrV+OwPvEJXmISnMSwKSRJALkuAxaDszOaT20EJ1kwQJYCR+CKaYa4RbhJLMHAmXYeBI9TU3d2hkV4fC5FZjJCQgO2YBRI3LjUMdm1qR41yG1lAYKKS7jMBok6u3Tt4VJCjcSoG0y0sUEHmf4Qz/qdttaQ+8QFMM06hXXRQjSQ9OmxWhohaVJLFrhEAvzAJB5Zk7ACg8UlZYnkIYBMv8A+TERr1+9ErwZNoZWJCtSC7HYuGgtp6RWkXsyUhwVA5SCC7kgRMANRxa2AvKlJb3YeCQUgtyycxblBJ9QPJZZtLUplhgS6nB7HTXrXW8G/wB1CrSUouLIJzLOUpSlJCQ6XfmLsw0O0hGbFsYU3feKVccZglDNnSWcqIzBwXIB1rofD8E0Lls1iFZVcoAysxZnEgFg4ZjrV2FxS0EiT8bkbwEhRLMz6a6eq67iCpfIJ+VLbH6PrtUMOp0qBckAgEvDN5CK55Kyh0WBvhYDsSxSRvDkZROxb1qpdtSF5iwALdFQXlgz/v2obC3+QLYgkM40OoB6s7/StpuJu5pILh2Dq1GxMiSH71Pa0YeqwvvQlNtycoUlJYJ6EpKiWfpB1aK6j2VtqThwFJKeZTPBMs7HSuRxj5LY5l5RDFocM4DbjXWdK6zhntB7xSLZTzFLkuG3gS+gr1uDkg2lW6OeSaHaVVaTVIqxNdrEJoVVyTQ4NWpNBjItqaTVQVWwqloJfWVWKyhQTyzB8bIWlrpJD5lEndQYF9G6Hd6c8N9pMy/9xYAkZSMvh4x+vSuatXAQVW/FsgTLMQ2rEvp/caGVj7gSvUKAfKoBIDGWfUtt036+HHl5I7iXxT7PRL/tBaRbK5IDad3/AGP5Fb4Rx9N8CMpL6SI79WnSvPsJxDOlSV3ILBTMCw5hru8URY43cs3uQjKQ7QBoQAwElnkE11w9W2/kTcPo9FxWKQhs6gl9H7a/pU7RCgFAuDXn2MxpxL3goAhjOw0ysdu9BXPaG5aQpLspwk5SG5mLpbqBr1FUfrWpda/kX29Hp124EgqUWAkk6V5Jj+KoVeWQpSSpRJGbMCxcJJ1/Gp3ifbMXLVy1fGbMkpAlJeFJLgDt0rj791Vm4Sg5geYqglW8jQTSc/qFNLA0Y09l3FOJBalZioqlTsl+YQnulmg6ADu4yLSUWgoqzBQKVAhmJdtX/BWHEJuJIUAksyWALtDHp0egrloj5ujPAgfftUE23fkctRYWVjKkkwSGJiBO7SN6nj0KSvKbYSR8DBnA8Xdx3o/CcQK8rhGYCSIBGVgCWgsw3Aqu/iUqdK3UA8DSQ4IkBwPvGlTt2MC4QBCVEsSpgAZLHcNvt1/QpOLZBBdtAABu5yhx8Ov6VRibCFJcIKVaDKXckgufI/k0IVuSMxjSPH0n8mt3sw4tXD5FIjo5gO0Qaut281xi6QxY6By2qtzmIJ7eNC2L4A0ysk7yoAHuzsDPWoqxBWgIOgOZz83NJEbAk/gpVEIXYxKlqgkAEEh3ZiBqYPU/ji4rDrXiVk7l0sMoLsQ0RGvgatyFFsFIABCk80hTfPoW5coAB2qnh2MtZU+9vKXcOiLaPelg/IU6JzKykNpMMatHibehWw/EWjZsnOhSveulLLKUglJyJaX2LeEtFQw+DNu4cOo5VMFF1BLkZjmSow+jah96twXDV4lQN1RtC2M4SsHVLKK1lIOQQGAcwx7teL+zd8oTiv8A9c4thIPME/IUlcOFiOzTXT7bklS0JlXkh7NpWq1cWELCkJX7sulKAAVBZOpWWc5TGsiDXKWIJkFLmInLuxeGafGup4dw9Iw95arK08irZJUBkuhwsDMXzDlgkP4tXKJgBZ+FzJkBQAZg7xyvG3atzrUUCHbL8NcUq46EyCJBLDT4jJ7sHjyqOFM3EwIcuQRGs6v3erMM9ogqbKp1FyC4UOUhnblA/Whr2MAWrIHzjdoklT6MnMdY2rmqnTK2E4bEFEMQcoDiYHLv1VqPAbCmGDtKd2IeczaZmCixGxNLcHcJLqLFxkADJHwp1ESBr/xp/g7RzAfE2hB0MmH3ePF51qMwjzBK95dCMskJYu2g+Y/MZB9QGeLhwy5axFpObKrYg5nJhgBOUtIMTqWpEjGKQrlcEZVkiHeWfUCUk7R2rtsF7TYcnMtGVZYlUGYQTPwgD6fXv4+Tjkql4JST8DzJUgKUW/aq0rM4IY8oglUHTpII6CJprZuBaQoOx66/SvQjNS6ZKqJBNbBrVYKYBPPUkqqCUVfbtUGE2K3U8tZS2MeJYq4M0skpEqIVlgH4W3Ljs8OQahfs50PbLqd2UyzDAZXGwhocAeFC2GchIyqKSWJUXyiGYxvHYVHiV7KMltRClsSxASX9GL69D4OfASpnQ2WISsAZkgJYjqBEBtQ2hDDeiLvuyUgPygPJOmygTDHRm6Urs3VL/wD6Eu/MXYMdBs50mYMaVZbWgL1KYcTmMeTmHmi4sFhd7EoAyiDcG2oU+222/wDK3E4lTFKAMuaWB8Z1jvtWuI5QwJDwXEvmY5XS4IGp0NTxt0ABkkJWCQQSxblIGpDkaPL0646A2UW0gEBwSZd3lvtWf0t1SHACg5JIUGYs7CGL0NaJUWALSWDqjv1Yb0ecJdDJSTlAcrYOnUMwloZqKg30Yibgy+7uoZb5gpplo1iPRqsOHYkgBSNE793ZoMnvNV2eELKCtP8AucoLpdku6RmLAB23PQa0OniSyFJzNm1kBy7eHXWdap7eO2a0FjMSEIQpgXJcJHQsdu4foXqSsGkhBsXLRJlkq52EhVxPy7hyx8HDxwmOVbASQQS7GSxGmjzmG3rUMXjVJZSvm3ygBxDh3LeOutBUov78GZWpeTKFpMkkkyDJ0Z3j0itXlIUpwmd0xq+7MXberMFeLFRKSWzAEmDB5f7TG1AYsZ1SllAkksxjowE9Zlqmt9hC7eGUqCxSGAWBEu4BUBGvpV1+0uyRmZSQAQQC26SHMDQdtDU+HWEJDlReIkAltQXj0oq/cK1DRkOoAH4oE6zL6vrQvejAmHvAoKRbWCQohXyhJQUgJSdXLKd/WjPZjjyreGTbGUDMSpLDmJfUu6to/aocOWhVu4i6WNohQ5ZLqSOsCdw0kbCgOH3EEKGUBHvSUk7asH9K6VcY2tAas608WuKu5wpiSFHKEhn1YBjBidCS1E8U/wCo11JSm2yCgMp2KV6QNWIA/u3rj14xSVHK4JLNvuxDx9vChl3yrlW5IBMakkgnXSGpFyzV7FxQ69oPatdz3qOQ275truFAJCVoAlO8pCQX1yDu/PruBKCpk/CdGOrMxczp6mjLaLVz3fJkIfOUmVDX5nAUzdn0HQfilhCMqkuELU2RTKUBrJ0zOJESRVJNz2ZaLrFwrESQw3O7AvuAHbz8aX2LvMsEfEAwAfSGHSde1H4BBCczEFWo0IA/uG0ej1djMhVbKgknslWYDKR0D6trqBq1Rb3Qwx4fkVGRlavKVK5QyUlmIy6PB0pqLaUJLAhJYMoyD3cdjJ29aR3roHzaR010cddtjrRCliGUSpTRLQYcDUNLgddGqGDl0G6HFp1hlpAILgjSdg2sR3d6IxvCLqU51oyjSJIEswTs8OdT3ilmCxYZ0r6EAuG7R8Rc93pkrELuKzlTWywHvFKKTkBkZoeMzbRpVOKkmmjNAasWRlSWyuQ4jSBm3JE+p0365HtCnD4ZCXSq7zEpf4XdnYMZaB30rjUXWW4KQQXDbM+jO4g+tEYNawp0qCgoHMrKSlJL6DdT7tBB71XinKL0LJI672XvruqKiVMzkEEvmJ30LfrpFdKLdBezNsCywckKLuQS5k6aB3YUzNuvU49RI0XWMMk71TxTGIsIK15sojlSVGew2pbxnipsAMknNCSJ5nACW3d+v2rk+J+0l6+9spVmQDyoDKKiSlJUTpbyqS8at1hJzoZF2L9uVqWShV1CdkhKVAMG13msrljbIJBFssSISkiC25esrzHzyvsv+xzJt3EpSssAHLKkcrhUOCNtOrxFBG+RzKMRJOn6jtTfjfEct62qwk/C9wF1pfUgQChJ5nGknUNXPLwwdKiTDsNp0D6v19KLik6bEsdWyLignNlGgJcjQszay38CrjgFO9sm6EsDl5mJYAwAwJgOxP0pIpwAHYGep+hcRT3gXBLl4jKtKUfMVOWzMQVZR3JcwMin0YmCbdUawLiZQCkBJS4TMgEgTBJMeNW8NuG4RaVlyEKylQBLtDQ7kn1Fb9oeHLD3FFGYXVpypKcgyfEAgSjmMHTUbB1eL4gbqgrKEqAZTQCzjNvLAOetUrFgCsPhllSk2kkNCnLO3y7dNxttTLDPbJNxLgB0hRWwAeXTI0ePRnNB8A4uqxdSQ6khypIMEgKlWYFLgHcMKbI9osqyAErSok8yHKQsZSwBQl+hDANtQi4L9TbAMTxK4gIIuLZQJVqCgEwRMneTqGhqWcYxQuXVLKlLUVHMohIKhDKIdwpncORuCXh4cGjMQi6fdAOpakpS+XQOlRIW0h3Ds+5pPxmyDcUbecgc73GBAPwuQyVEgkEBLQ01RyyWmZKgZOISbWUqUkgkhw0sHkeXoGqKr5uBwrxcakgOWeC41862cCSkrCiVuMqRaKkqBcqL/CkAgMxPWNaosWLilpSBlWCxDKzjoBG8N+1JjoYacPspZzJBAJBYO8hhtB0071HGuLmZQbw7vldz0B8Wgmsx9i7kA94jNbVmDJALq5nUw0zbvBIgOSLbfEv6iybeIIQQhklgOYEOssJMGS5LsKC4k+2aytGJIIeA4EkR5iB5SKtSVKCSlnPbWXkbfEKAQgi0tKlOxEJBf/y1iA/WYorDm3dDA5QoOHHXcaafqalKKSsJXfuk3FgJlkglm0ly4mQfQ963w66LaFZgxIjo+mh6auKXWQq2tWd83UySAGA7VJaiptge+06vTPWkBjBJYA6tIGp0D+UUMpJUdWJ/zROAty5VlAcuJmTA3fTxIq3F2WdtdW5R0Lu8hjoJEavSKJgbCpJA6hsrBySToI8at4zcum37xSiQF5lPHMGcNvGU+DVeMOq2opVzFO+qW6OIHSDVV7GKIyqZQLx8pPfybyajeLpgK0Xyee8oBzlSlDDaCkJgiAH77mrrGPfLCeiQjmV+bkRpR3A8P7u6lZtlWQZWlJTmdHK7nSHlnplxfEpuXbl21ZWgKJRFpWjgAnKMuY9IECnShJXe/o1tMV4ZdxbBmTJPzKgKDZZ21fr3o3G8OtoGbOsgoBW2YMxLpDsCHZokUTwm4pCD72x7xEulVwoLqdi2YuQZEEg6gGQVgfZ66pKlXCmzbBd1KK1MCyhbDcxBiVbb0y4pNaWzZICweEFv5pgEAEFyBmB8G/jUG2OKZUhbJZwMrAjXQAvOu0ebUmuY8WSxZmPdnLhiDHhp0oW5cUsJUlCspkQQD3cxv+PXM00xzqVhCgwgu5eO76j/AOmJhgz12Xsj7PWwhJuArMrQAD7tMgCWHPA02rz3hl4IDuFFgzksNH01lo8d67v2LxBVfSFOokOS7OGPKQGEcu+yWEVfgmskmLJHbYfDZUhKUskaD+aTe0XtAMKDyZjlCtQA2Zi/kDo8sN66e4iIrzz/AKnYq0lCApakXRKFBLpYliCfIkDfLpXdOTxbQlCv2h9sk3hbSLXvGSDOZJzPzfCYSQN+h6TzWK4+birhCWzk7OrmUSHYczRq+zNStC8ysiFKZ3KlFttoGUme860w4pwi7bthRTcyZXSSGPMQwJzFhqQZ30rik+bkVrr/AEMsUyhWJWSSq6lJeUkBJHiCKyqFYy4ILgsDBSqCAROcPDVlJlLz/YcUIMZjlMHYkyW0A6RpIMUNZWDLjeH6+FbxFpLrTYX7xCZCinKSJ1GgI/btSlV4v+3rTYCNjO/fIYAtMyAG6gE692pxwviql3bVpS7hsulASksojMTtGqlaf3Hz5Nd3cl50M/grYWHZiCTVFGjJne8XSMEu5bSD7tS120pUtJVlhSXSQFCHlmO0u/MqvIBDCZcOSO41ig8biFFPNzQNTo7tvpq1DoxSmKfMkz4v183rNOWwjNNwJVDsfMeFSTeGZwXB0f6UsTj1AwJgDmYVZ7teZ0rSCeZtO/LFI+P7CN8PjjlKWcaSA4fcaFxHbWugs4FCsKrOlkpGcFRBICFEZEOeYczkf8SR1rkcHgSpRXcXnAPwks51+H+138fWnlrFjMCV5IMQdByuHcpIcdoqT+D+IyDkcSRat5U20qNx2UsBdwglgebNkU41SxLAhpJUgZVZwF5lylQWyuVoJLvEM4qdxaikBXwmUnUHyGnpuKrVmSAlSQQJDTLuQPKtm2A3dBUlWe6XJDzq5EEkzoS32rWNTaTcQFmTy5hlRbYBwFO3btOu5Ct4/wB2ShYchimILsSFDwfTeiOI4hFxjA3ypCddeUBLIDvGjU612HoJXeAIcAjQkFJBLMQ4Ms2pn7kPFITbtrIKRtlmCJ5SNCX037Vrhd+2AVBLKVIJLGAQeVLDU/QaVl5GYpUlLrSW0M7uHcGCf3EVvzGF9/iQUguFKhn6B2dwPx6oGKII5X3A7TV+PC7ZuIOZOctuxAIU3QgRG0VPDLWwcOIGjEuGD9dGqlJLSBQ44Te94PdnKEEgZlBQABkElIJEB9D51DE4UAqSpaSpCsgKPhXLOkliRo0aMIqfDVoVmQklMzILKbLIIYsdx21qnj2LWEi2kKJJPOWI0STlaNzOkeko90YzF4tNhwVBwwIzOVBQzCBoByx4jrVPC1quXQUjIgNzL3PVu86dtaCwPBSVKVcLt3fMRO+3jXSW7CSAc/QsAARPzEdwfTu1HkcekYerCwxtySZysXDOS4EAM5fr3oh/eJTbUSgrkqOYaEgqSzBUOQD4dDSu3jcgKX17kCC7l9A32phYvJuIzLZSpcjXRxlDOdA79Nta5U68DUT4Dhx70JUoJBUo5mXD6n4g6gQ+jv1CWHZYD2ltWbJT/vLPMsm2lhbthuZzIRq0ONwmvPsRiDauBVokwFO5B5oIku8vq4dqvTnvj3PuVXFkZsohZCiwJYpCXVl1P1LV2cfqJJJJCOCF13Af1QVkUoISEG6tbHNdIzKSJ+BMufVno/C8PuKACVpDArSlsoWEHmUSvQBIUQ3QztVAuYdFkWkIWlSScx94oEsxdjykkg6DYbiZcOxSgOZSnAACW0SxLqVprLTudoXkr6GDEYYlIGi1F0pAILFwfCXfw70fw6+UJcKLgSQdO7OHlvzVZi74KeVnI1aNNjAOsx00mpKxWQJDQ4M5GP113YaAVDr5RNR3+E9tLxtMEklIlcFwl+VtXMAERqa5z2j9pE4oKC7CDAyElliQsup3DgaDSH1pNgce6yZIaADuNRBDSNfCoY1IQh0lwtbKASHShgZUJZ+xAYdasvUtqnoXET2Mau2ogZc7voSEtIYEiQ51E/Sn5tqVZXcxHvVghDSkyWIKzmzZCNI6UjRw8hxyOrmSwJDJLQoj/wAnjVqLvWbqlPaWrIUMtWbKWPKUqMcp0bTaKaHK/LM4kkpz82VR1Y5l6CBoG0FZS25xRCSUpBYRoE6ax41lUz4/P9AqRxAtq1aBBL/n2qolz8RP55U5u4JKhPdyCzDaNvyaoxOCti2ycxWz5jrHgYDRQXImChfn/apowSiMz9h+57fWhgO59KNwl4FgpwkSTrP8MKo7XRkTU4GQy+mVgzB4h56Eer1vC4UOGSQXD5jBfpHl6Uxwl4BIcHVnBG/3IjfY0bxvH2LKkow4GUByvMVLJZiCSkBnALAFiNTU829UOlqxBjbINxkJIBMJcEmdAzuZZ28qvwuGyKKlIZQbKDOgkxu5FF4bEjNyIyuQrMNoIYR3PefSV2wpiSsk7QY08/vQc/ygIW1CX1J00HievhV1my4zHQQPtA3bp/igbaC/f60WLmXfT7sajJMIzwQuBBYMHdtTAdm2ZtOxqVq6OZm1hxA8GgDSlq+LLVOboH6toT5Vu3buFSShBXmOQkJJZw4+GQzHyPelUb7CgW1gkXFHrqSolTdYiiL+CIS76MHZtiG/OvrbavCeVecqmA0O+k7p3bXyLvWClIjxEHeXH18nppOVmo5y5CwowezDx8adYG6gqzZdWAI07O+v5NB43hqSoLSpwR8BfxggzqCHq9NoqULa7SpLmYAGhgyN2jZ6aVNAHOMxaF2mvZQUkMdy3y6RIli+9C2cYjL8KUtAaQpo/Q/WlWIwoKzmTDDLlhn6+iZPSp8QRFsBWXLBDDQHMGbUgkv40iiurCwazZCbsBSXfmLnd5MuaaW7iSCku+o/YafXrSy6oJJ0PRg3lMVu5iEgDMSCTsJ28YfoP8O1kKFKvEkJOgj8nsDTK0crpKgzO/V3YePag7tkhBWkAMFEaZidWjt470uwQv3VAAAE7Dtu5MbUmN7COrGLyLLAkhhOjjt5N+lRve1FtAAAJuuPeKJZIAjIzCQG883WQU4C5cSRcLMpiB8TE9TGvjTfB8NQFm4SVrYSeZQZw6SpyOjUbjFUwm7vFc5zEKYA8zMztoPQeFHcF43ZtZ1Kur/3+W6oOu4UJdbJSkuCWQjXc6UDiL4Lk6PBCXjqZDyX86ts4rKyQH+IXOU6OwE7sDvSxlh4CNOI8ft37H+1Z92AlFtlBJYol/hHu+UhiNWDiSQvs8RcgRBCiGLEPoWI1Ma/3CBSi7iMpIDkKhpOmhjbv0onC434UqSU6MTo4fQkQdRNNKcnsA+v8YNxaVLQE5BlSEj3bJBzCAYknRvGJjdx6VfCEpfYQHLAEDafv40BiLYS/wDYfgIBUkP46l3j/FBYnEZQQkkBw3VhOsB9I/YVKUnJhoeW0yATlUBGjONCTufH+K8XhsoSQCkZnUkKGkkMZcAho/SlmCCgoKdTF8rSejM8Hdu1XjEEyXVLQ8kP69XfU6VPFpmCMSFFCDmC0pLoE6PIjuNtT9AOJY8otkJaQG5gCGaQFSQRmDTtWKu5lEIGUKIUQGcM7Pt/OtLccj3hZFvKMvMWZyDB6kaNHWqxq9mJ4XEJKBmsoWf7lC656PlLGIisoH/Tzsl/ID7pNZXRlEUqxF4GHbpp0oO0cxLEs+v1JT0b7VLOCHVIDhm1j6VteIDuDoAExA1b1696MVSoUXXrZDtsrXciS/0q2xdbbz39TW8RdJOsbbNvHT9aoQjqfvV+0BsNXiYYlujUGQVGOrM8v2rQjUeoojCIdQhzDwdKVJRMjo7+MtrtWQlKra7actwEhlM7K7KZgddoDUKqwbxBCmAloY6DzFSKQ5ObXWN+7fn60rvkq5JIftDb9PCuZd2h27IYlNwNlGg5iBM9H0Hf9NQLCiTlcmDJLt02DU1uBSElyHljBnoH0LGl5xpSOV+ij+nVmY+VVi7QLJWEKjp39PPf0rquAcFVeKAq8UAwE2yUF1FuZbE7zlB0ArmOH8a92SQASQ0gGHcgO+WWkTHc11nB+NJQM75SRoNR+0beHWo8zlHaQ0asuxnCrOHZFsWysqyLLqWX5GzFQZ8wWwDQW2oEFRBckqSWL6MWAPg8etdJa4F/VWl3EKy/Oh8uVSgHIVyvM8x36tXGcQxBFuROkEagMIbV/wBe1Tg8uyk9bJJwailSkkZUlmcPEs2wmKxHEHNv5UgGT8WxYRo4eeutDcL4goZlKILx6l9Hqri6+YKlicpmCRsQYIAIbwPSqqNuieqCL19SmIESDPTx8ulDHElagCiC0/ENHHgfOoKa4nLyiHcuw3eNN+tU4OwUA6KdSUuHIlyfEuAPM9qeKVf5FstVZAEjmghug1bxqGDw+ZzJTIS7gtq4V3JIcD70fauhRyKSTKScusbEn/l9jUkYa4h4gPmdmDgiGDA/fzpc60EtVYKUJYkhaHYGQQ4E77v38qpGAJYlwTBkhJnZttd/1a/h1oXGKiSkOCQCQGdjGgd/4oxS2bMRMx0MPpp9mOlI5NBoWYb2fxCQRbupW7crwJBnMDDdDV13h2PIbkKexTHqdaY4TEZXIJy7HQ9JHpP2mmeGxudwJMnz/lqjPmmvCZjkv9LxYSApKk5TDqDeWUxIPVuwq3h+JvIKUlaQAfnTzgicrFpfvXU2cATKzmc7yA/SNPHvSvFoUk5SlLjlzLCFZw4+GOniZYwHp48ynppGQLjeHtc/3LiguJGXKHlmYwzHtHgLLK7qAUC4lTgapkjUDMFaMPvQ9tVslQCHZwAQWGjsgnlI0dnFW4fBW3zcqgHgwOrNvrRk0lsIGviC5BCD0ywex/n92sxCVgDM5CdeZ0Q0uZLxDUyZISzJBhTswcBgSANGcENv50Knhy7qiCQQGJIEB9gNqCmmYhYSpAScxSlW7jXZ52fenPB08hESdU/FrE/5P3pbj/8AatkfKeWdAQXcdH9XqXBeIgrAzgHROYsksBE6beY86Vq1YPJXxQFCikku4GgAIcu5O7B3FBYFJC9AoPDkAQXlnHdt6zjGMSteZgHiAG5WDDtFBKukOBo9OloDY8zJHU/+6f2rK5xd+ZLnxNZW9oGQFjcVIBHckbnr4VSb7aaFo8PCapUDvv8AxUhZLeFehSSFJpU+rN51rONanasqAn0rLOFUQS0Mf8fVqFoBq8pJkO/28GrEOA7t4fk1FZYR+dqlZtqUHMit4MF2MTHxAQwdnPp2o/DXHTDerN+tKbeGIHMW/PyKssY0pQtM5gIhw2/h1qUoZdBLuIYsbTI30jShPfsG2M6dKF2rQNVUElRi2POsRcKS4Ler1AmtpL01AOps8Vvf05SHUFBiXcsWcE9GApOuytRdRJcvq5P+aL4RjVBOUEMOrUTeZJBdJJ6MNNzFce4t6LVkkxRib2Q8pL1Wcb7zlU2jA9JMuPGtcQQVXD/A9NqzDjKC410cS4OoroSSVvsmWYXGlMGQzF9W6D6U0wi3Q+UAKO3V+gZn8elISNKbYPFAjmAcaa+h/wCLzSckdWgLsOSohQdMu5Mt4U+xHCbhQXtmS+fmYdAW+IGIpSm4CM7AF5UkEKfTSmWH48pmSIVr+usTEVwzu7RSiGHsqtglMMXmHfv3YRR+AwROYlnKRAYk9IOrA+hqpGHKspKGDHV2DJIzAddNTsKtwpFts6mywRq87kDTzJ+1Tk20agfE4RFsqzKYyUiHDzIc99aF4bjBkIkaOR310FOrtmxdW5bNqxYEQAITBLbGapu8PFpLpCT0MjqQQDoWhtO9DJVTAM8JYBQCY7F+jhxUL5SjlbMRpDN3gPvSpWMcv7yGOUJBM6tIkn9aAxnHlFC0hXgTo+kNtrUo8UrDZHF30LuEFISWkpACpZnZgqOvWoHjSwg2wpkhwNxPTXKfDr4UHhsRylyQSPXXWtZVBPKz+Tt266V1pVpgsuxOOWoB9D26N07NVlvjykwGDsCRGnh1/Gpaoc24YdtI/POj7fDDcSSNpEs8/kmmaXkFsC4reXdVmLT3LfWAWaggVCHHV9qZ3BlLEuejBmqlXDyxVE7U6dKgMCuXS36/n3qo3o71bicGo6Fuo0/P8UCvCL0PfvV4xTFLvf8Aj6VlaTw9bQ1ZTfH7BZE4d5ithBO1dL/ojGcw7MKl/pyU/I57kfpUPfGEVhHX61ZdXy5YJfX9Kdqwij8KUp8GeoDhCncj6j96T3PIbECsGyd9danh7BEvB/htK6S3w4gfClupUn9DQh4SdlIHn+PW97wzClWHG4iNKpGDEsNdXptfwbHUFtSNPpUV2QGYuW7tRXIa0JF8OY61hwMx+bU3Nh06SNfA7+v3qIsH+2n95gE4wBqQ4afCndrDqOifvVv9CoagjxBH80feYyihZhsDlmsMlmcDypmLJzOUhQZm28aGXhlGMp8qVzsd/SBbt4Jf4X1cO31oa0FEwHOvhTCzwdSiwT5GPSt2uELToH8hPbxps4onTFq7Qh4I6T/gVYlISHGhj870YeGLd2Y9/wDNTHCywcEA7H7xWfIvs1GWcZmAd9NaOw3KHcFAPg/qej+lDWuFa6mG0j/HpVlnDXEjKxKXdv3FRbj4CM/9SQtyCEZesvEwPi8+3Slq8dlfLu7F530fQN56VJPDbh0Qrfxapp4PdKGyADZykT4O9BYoLbYpt8TUDpPV5cb0dhMdcOpLNu7Q++4ehlcBuhiEP1/P81IcGuF2Ch2IjXQS+9VeDEVl13iwc5SczOerjf8AWgVWSsllaO+YsOu3f70QfZ69mzG0oD8n7VQrgt5/hOvXpRWK6Zity4zw4DzrFWYzEORkLBg2u3j3pna9nbigD7sunSQfSXfy+1YfY28ouLa9dIG+x3oe5C9swqs4oiFpghnkP38QaNw18pJUksNzq0sCO31pgPYvFE5chKWh4amuE/6eXEhlMddFQRDa6H1pZcnH9hSZzg4gmUmFJ+aObwfvUhdzOWjXRv8AA6tTo/8ATy8VkwXMpcadZLPQ/wD2BiknlCmeOZLN60ufG+mGmKTdJJBHV218fq1bVwxSiBbI0gkbzB/GkU4t+xWKzIUUSAAZ/bzPpTYezeJSGTMHeNGZjq779Kz5EumbFnnt3CXQSJHgHHlWV3lz2ZUS5sF92cj71lN+IRsDszwu04BH228BWzwmwpT5J6hv2rKyvNt2dFIquey+HYMlRL9dRUbnsnh2MKfTX7elbrKdNtD4RfgrT7DWVOxUGHY9ulWI9jLAJGZXaEtv2rKynfSGjww+ikexdklwokOzN6/cVWj2FQdFJ03T+TWVlJGTYvswN2/Yh9VI/wDhh0Oh3rX/AGTmJAVbMy6GrKyjb0B8UUQV7CqaFoH/AKn0ZulVf9hL+W4g7kN+4rdZTWw+1Equ+xlw/On0oP8A7UWlYStmJbX61lZQUn9iOCL0+zN1MZh208KNHs3cISfeIDjQ20nt0rKykfJICiiC/Z1Tcy8xPYBvpVJ9k1RlYEh2d386yso5s2KLLfsgsypSQdht9quR7Lf8n8G/YdR9a1WUspM2CCT7Mp3+/XrVqeCWUuSl/HyFZWVJSbA4Ilb4ZZVKUd/SKkOEWp5B+f4rVZRt0FQQRawSMoIQG0/mtm0jXKkN/wAQ71qsrmXLIZwRGEgslIbSBW7OIzAEePk1ZWVdbQuKLc76A1C5f1176ba1lZTNaDiiBuk+B+tQF1W5+prKylrZqLPfqbpM7+VV/wBYQWjbwmKyspmgM0u+p/8AH+aysrKGKMf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4340" name="Picture 4" descr="http://mw2.google.com/mw-panoramio/photos/medium/25207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551412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6481" y="0"/>
            <a:ext cx="2140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Souris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 descr="http://www.cyrilalmeras.com/photos/animaux/IM6CA_-6979-souris-mange-un-morc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488" y="137728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5895" y="0"/>
            <a:ext cx="3621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Ours blanc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 descr="http://www.fram.nw.ru/images/ours-blanc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5" y="1484784"/>
            <a:ext cx="5946605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3352" y="0"/>
            <a:ext cx="2066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Hibou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http://www.naturephoto-cz.com/photos/birds/hibou-moyen-duc-2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6021907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4768" y="0"/>
            <a:ext cx="4603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Poisson </a:t>
            </a:r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rouge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42" name="AutoShape 2" descr="data:image/jpeg;base64,/9j/4AAQSkZJRgABAQAAAQABAAD/2wCEAAkGBxQTEhUUExQWFRUXGBcXFxgUGBgYFxgUFxgdFxgXGBgYHCggGBolHBcVITEhJSkrLi4uFx8zODMsNygtLisBCgoKDg0OGxAQGiwkHyQsLCwsLCwvLCwsLCwsLCwsLCwsLCwsLCwsLCwsLCwsLCwsLCwsLCwsLCwsLCwsLCwsLP/AABEIAKkBKgMBIgACEQEDEQH/xAAbAAACAwEBAQAAAAAAAAAAAAACBAEDBQYAB//EAD4QAAEDAgQEAwQIBQQCAwAAAAEAAhEDIQQSMUEFUWFxIoGRBjKhsRMUQnLB0eHwM1KCkvEVI2KyosIWQ3P/xAAYAQADAQEAAAAAAAAAAAAAAAAAAQIDBP/EACQRAAICAgIDAAIDAQAAAAAAAAABAhESIQMxE0FRBCJhcYEy/9oADAMBAAIRAxEAPwDgXUAqnUk1UcBqkK2NH2bqkcqs86QqnYrkqXOLjdXU8KTrZV/ZRS5xOpRspT0TbcOApNFOwsrFIBXgKv6MopKQgi1AWIs6lzpQIqLl7MjIVbmpjIlTVcCZAjogK8UxniUMqV5MASvKV4IAgDVDCMlQgZ4NTFAWVAKZoCWqJ9AiuqLFL2TNQWKWhOPQHoXioJQkqgCUFCoCQBOKAlQShKYHnOQucvEISgZDnICVJQwgAShKkoZQUQSoRIUgNZ73ON7q2lgydbLQp0ANAjLVlkZZFFOiBorIUqUWSBCkr0LyYEKYUheIRYAELwcQCBuIPaZ/BSUJTGVkKACZ6CT2RFAUxglA5GoITGAV6ERNoQwmBC8ilRCBgr0IoUhAAwncOLcuyVTuGFgs5vQ12UVdCli1N1hZLFOPQistUQjKEqgBLV7IiKhzigAC1CQiJQEpgQQgc5E4qtyBgFQ5EUJQMAoCrCghMYKhEQhSGdGzifMeivGOad0rUptKXfRGxWVJmNI0xiFDnnosoNIU/WCniGJolx5r307RqkG4lSXgoxHRoU8Q06IhXus4DqrA5FCocfWlVlyrDwofUGyEgoMuQOcq8y84+aqhhKYt+HRAHL2ZAElQoK8mMsLhERfmgXoTVHh9R2jHX0tAM8ibIAVUhbA9n6gjMWies/p8U7Q9n2faeT2gfmockFHNhq0MMLBdPR4Th2e9TzRuXEz+HJMMpUiIFGmB9yfjKiUrKSONxDfAkC1fQntaBanTPdrT8DOwSDsI0/8A1s/sb+X7hVGSDFnF5VBau7p8IpxJpM56EW8tdkq/hNLNBpR2c75SUeSIYs4wheLV1OI9nW6tLgOdnD8CkX+z7/suYehMH0/VUnYqMAhCQtavwWs37BP3Yd8jKQrYdzfeaR3BHzVAKkKtwTBYgc1FgUIVaWoSExlbkKKrZDKAAchlGUEJFGv9IvZ1RmU5lNGZbmUSqpU5kwDDR2Q5VAKklMCQ5GHoJUoAtDl6UAKspMJsAT2SA8vQtLB8Lm77DkLu/RatHhNLem7zc6YiduinNAcyEbGEmACegXRHhdNp9z1JM9tkzQoBvuwPugCe5CeSHRiUODVHbR3278vNaVDgbYuMxGsuGXafck/FbgwoIFze0DuLR+mytFCIaI6mDInY27nzWT5fhWBl4LChp8DWzpYX57kytGlhCbCZBvJg35zb0WpwrAEyAByAmBPWYInutKjgWgi0hxiJgBw56id9ZWM+fdFqBzFWgToNPXTkPmm8Dw4k6dttd58uq7BvDiRc3i2smI0gkRYTrumKPDhIIbJ1BMNtFtBqZn05rJ87a0Xgc03gpLSYMC53nlG+l/Iq/wD0BzRaxMaRf55TfmuwZSE7QbGTMcxcyT689lUXBvN7QN9AOwG07bQss5fSsUctS9niXaTobyLEE/uAm8P7OtAlx0mwnMDpMbjXotV1cW/29OYncSCHP6N03I5K5nEIGw1kNiOo8PmNdJKbk37CkZdTgtiAJIuDESBa9p68vglKvCWuAgk38IAhuXfQa2W87FucYgZDsCczogxPLfyV9RjnSbQR+/Ty1UKVbKo4/G8CcW+HlcEi/U6n5brNrezbmkWvvfS2l9+3Nd+3DBrHOIGoaLT4dYE7QPitBuHaAATmiYJ/7fuwhaxnP0S0j5PiOElrgC6OdpiTyN0tXwLgDYvvECbu7RK+h8XwZfJaxpGgkiJ0m65g41wzZYa+QWlpLQDF2ybA6fG91pDmd0yXBHG1ME1ziH0mtvB0lvU5fFb1StT2fa4SAWiSLOBFh17LebhHVHuOR5de5vlBOZxO/wCnNM47hn2pkhok7WOUTsTA2K6pcqTqLsywOFq8DN8rgfvW+IlZeKwrmOyuEHXy5gjUL6JWwTgA50gdZmOcn92XOe1eGY0MDCHEwQRqG3kO8/xVqaZLTRzTaQIJPkqatERIMq0i0KtxtCNgLuZF0KsIUFVYy7MpBVakIJLMyLMq4RgIAIFSg81CALFIQAomhMC/D0ZPQarbwLRo0enRZWAoF5jbUxr+i6SlRywxvcXAHfool8AabIsABZ0/kR+H7FuEoOc68aakjn9n5WlXU6ckiBO9wfCCDIOmhkyNkOGAlsjKPDcXM7n5RyWF6pFJDdTBktzNBNy4lskBvL3RpfkLFUBmlteU8rG5N7rVw1NlUE3Zu6DMk8hERYE9k9h+HtY4Oa01IuTo0nM2NbQJ0Wanjpl42Rwyi4iBIaSTmdYEHSQfDGmnMJ0YMOcwPIfNjk8RB2A0A17681FWo4DK0gbZBcmZdFpBAzHcadE1hqucZXFw0gQ0NjQTfXT1XPK7s0R6lRY0lppxAk2zGMszYgb69EuDqCYtvYTv4Wz1G3qn35/syWjNGZwcMoubCxEfikvoLm2lyZDDa867ZT0lyUWvY2amBxMEuEmTs23cTeIvHIjmVcX8hl6eFhnRotpJtrzWPSjNENB0u4uiLHTyP9C1G+IRlAnkw29T0H9ymT3oaDbUcQA5wM3EvaBsZMXuRFtgq6lXMRqQ4gxLnb8h2mTzCqxOFIEjcxYMaYOv+e6EYsXcfF3ObobwLGPgs3KtooJrCCPALkCC1tiNZOg0HqUwymHMkxI1NzbYdNzNtkjiMe0AgNPi1FvwKrq+0AaIDS0m8lw59bFTm2FGs3Due4GQANwIkg3J+KrxmIc08t7GWuG1p5JfA13VGFzJI1MggPO5F7EERO6pefpAcwOYWkDQW+HdaxX0ls02VQ2lHvEkEnYktOx2uFc2u5wBJAJsbG3SFPCMI28tvAv9m3IfZ7K5zQ4nQTsdLa/JXexCL3AwDENGgPPXX5rGxmU1A5oDT4h4QLMiJPNxtErTxVKoNKMxPvObDuvM2WdgmZZ+nLczoJAvpoABqhxrY0xilhBAbcuzGQDlGS7pJb72v4JDEYZrPEQDqWg6XJ8bidRylWnF1fF9GAcjSA58TlEmI2tbnp1XJ8RpV3uJe7MLzrl5eRCFyRvRL0B7Ucba45aYL3ARmkkAdhqNdIC4XEUnOcSSSTe4hdc/Cf7eYAzJFutvS6zKlKHTAkbEdrW1XRDkSMXs5WrROioNNdFVwhqPORmUT5jmOZS9bAETeYMGNl05okxPo0BphN4kQearFXoPROxi7eyLKeUL2GdDgtaj3VskyYRQtz6IGxEjsjfgKZ0BHmfgpyA58BFC1jwluoeexEn1QDhjidRA5Ak+QVWBmgJ7AYEvImzdz+XMp6hw9ovE6a/l+a2sHSkGRLWxJHXlP6pN0gK8BhGts0EXkn7UC5nyHJMVacEiIO1gJEzJ57RCb4fhgZgtOoyvsYG1xAtHy2Wh9TkGwPS820gmLATrtKxlOmUlZmYR5mOoIMkZYi4JMXA3Ws1vhOgJAOXUmTIJJuTpPfzSRomYkgdB+XS/om6LTG5i8dIv1G58wpnVWNDeH8IJzEkGBIETpM8i0G3VN4TGkaAA7EZj0i+8un+lUUsptliQ0aGQCJmZ1ty3Kh7DMyNdQSCb7WjUj+3qsqT7Lujcq0c4BygGGwW+Fgb1mM1nEEdFRgqZEy1t7b8uuhJ17nkqcLjQBkIBF4MOMCCBHKMw9AtJuQg7uvEEgSYIItz/AOyycXFUWnZBaSINoNvAAMu0neQB6lV4imJLtCLxkJmOt+R6WTzXiADcyJuSYGmv9I8lDssTGsTY89r8p9VC0MysOCCINgYscp0DdB0yf+S1/pbBzjJIFrmbXsYi90rRpGfDbaJO3MRpd1uqZY1zthud9u6U2NGdia7jMN562S9JrybkDtcwP3utaphuYPIi3ml3V6FOS5wHa9lySTfstMUGGOpJj4X2Q1DTa4S9thIBaHeLsL6kLH4r7QB8tohxncCBH7j4qjh+FcHBzmu5iI+N7BJcT9sdnecNxIbRDG3tE6E87cpKw+KcR+gqZspLdy0wRfXsobiagAa0MZ1eS4+jbfFJNwWd3+8Xv5D3WH0v8V05wXZls1He1jXNYKTnZ591rZJPUA39FX9dxp+xAP8AMGg+d5A78lXhaLKfusaBymLdCNdtVbiOIASS+OsiOd991m+Tf6oBTiNDE1J8YFthlvyELJ/07EMuGuMHVpJWg32jpB2UeInl4jO0QE5h+LB2ZxGWBLi4gWG5CL5atoVr6ZXAnVX1mMeS1ozTLZBA1a4Reb6ldDxbBU6tMwIc3NBZ+7josfGe2mGZnh9+TRM+YELlcX7a5HZqM31kR+K24uKU3bVEOVaOmw+GaxpYXHO5pLRJDsl7gfZ3PksbE0gBA8UfydOW4/yuZ4p7WPquzlrQ4b/4iFk4rjlZ4jNA6W+Oq3h+PL2xZI6k4xlAGXwXAyGGXX1EzYbrmcfxHNYeEcpWUQ53Mq6lw1x1t3XVGCiT2SGz3XjRTWHwIG487ddU02m+NB6ocvgI56nZa+GqzdY4CbwjoMLck36TuyuovAOnTZI0XJhgJFvl+5/BZPQhl4HnO3Pr0iVdRpAwbmTeI/YCppsktm5i8XWowgM90vsdLRPPtHZJySQEMwhk5RYjU3N+mm/xTmFwWUhwbBBnxCAJtmjlYndYz+LuB8LQL7300t+9SraftDVgw0RuQ3Tz21KhybKo6D6GPskn7JBho/M99Lclo0HwAYHaAJhsSYEkwR6Li/8A5JU2AHkqqvtDXmcxUyTZS0dticODpBHSZFtLnePRLBoaPejmd72E30/CFw1XjlRxuT2koP8AU3HXrupqVUPR3bq4keK2+a5A0iDqnMJi2mMxLh01HI+RPwC+d0seTznrf4puhxBzTqVLhJoLSPolLJIBk3tBMQTufP4BauCfA8MRIMG5HT5D0XzZvtDUA1H9vxVf/wAuc3Rx/pHf8ysnx8jLUkfVmOBubmDc9d76bmOyprVqLGgFwkcxH7j818wf7V1n2Bee8AKl+JrvvaJiZJue6S4p+9Bkj6f/AKvSMgHMf+Im2467/FH9ZqujKw9CbR6rjfY/i1LDGo6vTfXefCwh0AAaw0jU2v0XU0vaZ2Ka5uGY2i8ag+J2X+YEiPgSiX41rUti8lE18K6CatQMAtJMA/dn3vIeawsfiKIsyk5/N0gz2Lr/AAHms3GUqxcXVC86y5x27nZZ+KxbgPBF+o9YUx4Yol8kn0alfjTKQB+jyyTExmka9fNCPbakB7h+fzXNYukx32XZ7SS6ZO9ot2VD+HgRLYB6larg432GTOpd7b0/sscO0JHEe27ohjY7n8lgPwYA93zkoxQbs0CI117qlwca9Ctl2I9pa79HQOiQqV6r/eLj3KdbQ8QbIuYtp3haVPBNG/rc36K7hHpAk2Y+BfUpOFQbbc/Rex2Or1ZzWadmgNbbnz81oVKDhMGY7fBKPqjkZ2vYR0Iv8FSnYsTMOEdzC8eGmJLo8t+i0XaDrMxrruq8DQc6oBUflYQZLYnpqqy0FCNHBMkZiS2RIEAxvE7wmGYakH+64skwJGaNrwRPkixOEDT4KriZvmFo777osoyiZkHUbg9J2RdjPUaLCPtZp0aJsNrboCABoDPr5+aYwbCCcji07Egix0kjTZRUph1nOgNkFxBInaBaJn4qb2FCRrHW8zM8lH1h383/AIj8k7QoAtfmuAAYBu3y3JUtwbI95v8AePzRkh4nPupFpuCO8jVWMpiyaxWI+k2jl/lUuOgWybfZA1RKYa7/ACe/wCSpOTTQTpcmwj5IYhmjJNp6C/pbbX4o69QTFsxiTPhaFFJwZOYZn3EaRtfr8kpJDs2889uUKHsEixuusfGyZwuKLRlID2kEDNMAm823VbK75LpaMvUTfWxPi5JU1Drv5KavsoZZR5yidTAiRaYta/xVNTHPNyZNrkmY6fJE2u43Ljvr1/ynsBo/Qb0SdpdUm/YNFlVVeCP4bGjaAdupJVYIJAJjeZ53G8SvVcumY9NNevTspSQF/DnDO1rjlY4gPImMs3JhaOOweGBLmVTU2axjC0GNy92jewJWGAD9oDmTIA+CtGJgRmB6jZU7qkKgvqof7z8o3a0HSdzeUVClTYQQBInW8+SSONaD7xnoPxVDsaNZSxbKNx1cS0tb4p8WpbM/ZGw9VNWsQ73XMcBoIGu99Vj0+JZbyPK/4qipxMk6z+SXj2OzaFexkX2M3/JWUahnUjeRqsTC8TaHS4EgaARE7SCIIS1THv8A5jH73TwYjpK1c8zCrY4RcwdoBXOMx7xbN8l4493NPxsR0dStlJykTzNyPJKmoTq9xuLZo/KFgnEnmvDElGAzdYQHRmPK5kfije0tuSHdQQR+iwRinKfrR6lPFgb7SLjba97ef7lWB72gOl2UyAeW3kLxJXOuxJJ6ei8/GnmeX7lLAEdE3ERALjAFwbiUWJxlPLDQJtsNNdSuWOKPxVLsQUvFuylLVHTOxLco0i957WI1jp3U0MU1rmuc0OGsaAjcWuFyv0pRCqearxknXfWKTgbQZJjSALwOY1R06TCHEPaXA2aSfFvAkT09VyNPEO2JHVaOHeQMxuRFjv8AmpcK9js23MABduDpJAj7p/NNYqgCKX815cTLToQI2AmNeSzKbTVOYNIcbwNI/wCNrBX4iuSMpktbsTYOPcWtAhQ0x2BiSZcQOTXlslpOmsRePhul7/8ADzbf5I2VnAFt8hMkTInSYnb8VZ9JT/l+JT6Aw6jyNkQqti5g8pWxQoNhwM7dLHynVZ3GOGMp3HzVqaugwdWdDwL2dOJaTSIMa3Eg838hCWxb2UXZKTvpCJzVG2bP8tM8v+W8WXINxLmyGkgHW+vcbqW4tw3WjjZmkdJiK7SxrWtiLl03PQWsFQIm0kzrr2Gixvr74QfW37T5JKBR0NWllAL2uE6SI7pSpVa0G8drb6FY78S86uNuapLydSmofQf8Gg/G+d4n/CEcQ6X2/Xms8hehXihD1TiLjyHYIfrx8+f78kmvIpANfXnwROuvkoOIMan1S5ChFIC01CvZ1WpTAszKQ9A5sLwSAtaVAeoyn01QwkAZheIXmhS6kUgPBeCJrE1RwLj+v5IsYnKI66rZo8AcQJkTpY38gJTGE4BmcGnNJ2ymYGs7qHOIUznwCoLSvotL2UZTeGupl0/acQBHYuH4pPi/AqLHkUyOcA5iI1nksl+RBukVizifqzozRZB9XdyXZOw7m2MkWtEDnv0unadOkWNbUaXQXQGODXBxEz7hmYBja6p8tBicKMAbdVqYLgBcJI67kRG8aXXUcN4YKjskhm+Z4Fmgbg3m40TPEuH06Rhr87G6uaNSdIFhO1zvsolz7pDUNWcs3gkPMsDBsHOBI8jBjr6Sn6/DaDWZhUa4iBHM9IKuxFJrmjx+K5FrddRPSUOFp0mseXtzOj7RcIHQtBIdfU2+STk+xpLooDnujKxobpMFo87j48lRVe61m8oiPkmXV2AAFg0uZdmuZky6Ce4PUFV1WtPuyAbDNHxifTqmhCVaBJMc7DlyQtI/mf8A2u/JNOrHbUQY1jl8toVTnGfeJ6jMrENY/Fsquc4U8vSn4Y6zqTvosviWCquDZ906X8RnSRcq41XOcSSZ6a/qma2PquYynMMZIaAxrDfWXAS7zlJKuhWzmH4F4MQPVOYTgr6j2tBBcbADmdBJT7qHiuRJi+3yEJnM1oBa85wZ3IEG1+e6tzdaGl9OtwnsfhqNEtqUxUqESXScwtJy3hseZMLj6+BpNJDTmvYgfA2uey0cRj6tUf7lbZxjxR2MCCTy+Spo0Wupnwuzgth2YNptH/KRqe4/Bc/GpxtydlzlF9IyX4EOMZRytE691c3gtPKHF7Qb+G5dOlxFv3yTPSWkDcb21vFtlP0shrWtmD72hmZid9VvbMhM4FoaG5QTeTznrtCX/wBHH8wHnPwC3X0iwybR7oHiGvObc+aFjATeNb6hoHSOSSkOjE/0loMST8BCJ/BLA7bWvzWxXZBMXaDYt056wE5j+L1XsbSdAa2MrQ1oyxMkQBBM37XRnLVDo5qpwIjcny39bql3B+v77reIIA1veenYHRaPAOEvxFX6MOa2PtG41Ogi5MFD5XFW2JI5JvBjz9bJvhvBRmmp7ovA36eq6rjHC6NH3awqvmYa0WHMuBOvLXms6mSCDyjS/lvc/vRLyuS0VVMzKnCmuL3GGhoADQ7xAk2JEeLQg9wgpcGbvMnS/wAbC9lp1AGwYEE2LrB0a3tr0KdwFBubxAENEwRIJkC/6j8EnNpBVsw6nDGx4bja3yJ/eqVdwed12FbFUXNIy5HizRDRNjc69B5WSVBu5H+Br2KS5GNwSMrhHC6THB9bxMv4RBvHhJmxEnTomcdw2k95NFhDNTOkjlE5RcCOa1sMXgSwZb3edQO5PRW/QtZUGch1MkkwfE4RbwzOvJZuf7XZSjaoxqeDphoEAEC9hczoeVt76LYp0KbqQEMploaCS5znVnG5A2aOw2F9VDDQc5wa1zAdBMSN3QSXeSYw/BC/M76Rghoc4jMQ0zYPP2T5pOV96DGil9SmG0zTkPaDmJcdZtltaORm032V9NjXU3OJc17Wkvc50yTo1g1vG2m66nC+1GHo4cU3sBfThrQ0NIMfazb3N9NVxmPxNOo59RwhxdPhNm5jmy/H0B5pLYEYvEBwzCo8vPhOctLi3odRBER1SzqYILpuCBETJdqSSbWCE1GDad5JdcnQARA+CMMJLZETchszEEyAZ2MqkqQnsFzRobztyHM+fX0TeADmkkywAG4B01i/uzrZC/IPfeHNd7wE5gNQ7SfkoqYwxkplwaHCMzspgcyIBHWEntD6ZIxLADlDg0gTdrs3XseQVlZ4FMNhpc4QM7Y1I+yYtc379V7Icv8AuNfmkeKfCJO0WJVFbChj2ukPaZgchMAOHOL7qdWUGGOpUntbVYA+A9o95xJ/5CYEfFLUuHuqeGmHvfyDZiNSToIkeqvq4gEjKxt7QWtIEaXg9Uzw/wClYHOoZ6bwYLg7kZIvaN4TTa7E0vRlcQ4bWoN/3KRYJEEi17iXaGySeYiT+zyhbfF+PVazS2pUc+8kOuARu0RY/qkcLh2B7c+V8gExdoB2MQJ81qpa2RRn4ktzSzMRGhLXGfQQpFU8h6kfBDWEOI2kwRFhMdRovQP21v5KkDCpUHSXNtFtYvy6p2njGlpFUuaWmZaLz3Ks4P8AwfM/NZ/GdG91H/UqY1aiBxHGOqkAlxa33Q6AfgvcPwT6jsjWudzDAZ8+fyR0f4g7H5Lt/YHR3cfIJck/HC0gis5bOWxnAqtMNmm5mcwM7mza8xqBHMBexbHU6ApxSN5Lspzgm8ZpNuwC7H2p98dvzXG8c9w/e/ArPi5ZTqzSXEkmxCtLspDWxEHLmvsdSb/C+i9Rjnz0MesWOyLAfw3fvms6lr6Lqr0YGwHsItmDvKLbkwmuC4A4ip9EHtaYMFwmTuL6b6LOZq7srMJ77PL8FEk6dDj2anH+EjCvAFam9xGgBzNGziNB0v1WYQBMkSel/M6+irxXvP7N/BbPsz/E9PxU24wt7HVszQ5xboYOmwMXOokm067KcMCCTduwIO28x/nqut9q/wCHR++5cjiP4fm75Jcc81dDaovoNLTYuO0tkR1nUbp3hrcjg59MRFvDGo1g7wD6Lzf4J7j5hL4jft+Lkm8rQ6pWOcX4hLPoxlcD4pcAQIM2BF+191nsqNdOrHdJy+YMnfbSRAQ4ffy+RWhxXV3dv4JJKP6hfsZwPEadJmV7M5LrhpgEbFx1gaRdX4qtRq5QylD2lt2SWEA3BbExEC/VY+M1/q/9Sj4f/G/qb/2ak4rsa7ov4jRYD4muzT4bNDWzyG3bolcwPuzM6DcdxHp+zqcV/i/0n5hZTvfd95qIO0OSpjVItAAGYOvMwIBtl32AMxr2s/iKlOnS8LHtqPGX3yJFiWmbOafLUJeloz+r5lOVftfd/wDUKJdjXQrgqD3S5opyGiSbHSAANZ8xCzzQqEhxi5gDKL6+Kfx0VVD3h3P/AGK26P8ABd5fJU/1DtGRhME97ixjC92pAANhq6I5keqsp4R7mVKhMFsSIJJm2UHY9OhTnC/4z/uVF7Ge4/7zP+pTcndCcdWZ+HJkOBaIgAusQB3MeRQ4dmd+YXIcHQINwZIgaXmB2V9b3m/e/EJvF+9V/wD1HzQ5UKi/E8Tq12uYSMpMxkAeA24Em8Dks/GcUquptpVXuysnI2I1bAII1H6qqv7x+9+Cp4hqPun5lKMUtDbY1gOH16tNxaS6mwSW6AGbC3vFEzEVK5NJrGF2YvkwIyiTJ02up9m/dqdmfMpPj38X+in8gjuTQRdf6K1KoBcHAT0iJ7CAqKusGNjroD+tkKtob/vZb9GYOG8LmvLZAMQZiRtIOt9lrfWaBv8AQMv++SyW+6fvj8V2tH3R2HyWPNPEqC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2" name="Picture 2" descr="File:Goldfish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08720"/>
            <a:ext cx="533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1618" y="0"/>
            <a:ext cx="349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Moustique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http://www.point-fort.com/images/actualit%C3%A9%203/volley%20mousti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6121186" cy="3497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88640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ooper Black" pitchFamily="18" charset="0"/>
              </a:rPr>
              <a:t>Nourriture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Eau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Espace : ____________________________________________________________________________________</a:t>
            </a:r>
          </a:p>
          <a:p>
            <a:endParaRPr lang="fr-CA" dirty="0">
              <a:latin typeface="Cooper Black" pitchFamily="18" charset="0"/>
            </a:endParaRPr>
          </a:p>
          <a:p>
            <a:r>
              <a:rPr lang="fr-CA" dirty="0" smtClean="0">
                <a:latin typeface="Cooper Black" pitchFamily="18" charset="0"/>
              </a:rPr>
              <a:t>Abri : ____________________________________________________________________________________</a:t>
            </a:r>
            <a:endParaRPr lang="fr-CA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7241" y="0"/>
            <a:ext cx="4098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Folle avoine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http://www.nateva.fr/en/diapo-home/folle-avo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6127479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</TotalTime>
  <Words>215</Words>
  <Application>Microsoft Office PowerPoint</Application>
  <PresentationFormat>Affichage à l'écran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Opulent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DSFM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ndurand</dc:creator>
  <cp:lastModifiedBy>ndurand</cp:lastModifiedBy>
  <cp:revision>5</cp:revision>
  <dcterms:created xsi:type="dcterms:W3CDTF">2013-09-15T18:58:40Z</dcterms:created>
  <dcterms:modified xsi:type="dcterms:W3CDTF">2013-09-15T19:58:35Z</dcterms:modified>
</cp:coreProperties>
</file>