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32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68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68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05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77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8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53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78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5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906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88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D073-05E0-4F60-B26A-07E9ACA2D5C2}" type="datetimeFigureOut">
              <a:rPr lang="en-CA" smtClean="0"/>
              <a:t>2015-09-20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0708-21D5-4BF5-8446-0D934602B5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10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https://xqphia.blu.livefilestore.com/y2m8IOaFKgCbo7UqJLpDZNrOvTi3ApChA1ILnsZKYBbhcVEf9csE9xUqrNlM1vmB0ZRSqSabJxzbb6tVk-V1ePOzFq-wg325n4GfI3pj_rk1Zbi3uAjJTXGjiOaxBSTr5Qz/Cercle%20de%20vie-histoire.png?ps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499" y="-116983"/>
            <a:ext cx="12418499" cy="69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9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http://campfire.andycamper.com/wp-content/media/2011/04/inuksh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955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9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 descr="https://encrypted-tbn3.gstatic.com/images?q=tbn:ANd9GcTWMyCrfJUXFatWQ8HZNVsbVUhkPp-aviA0RQwaNYbJS2Z_KEY1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0"/>
            <a:ext cx="5220466" cy="695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4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http://chemindevie.net/wp-content/uploads/2015/02/enseignant-ind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98" y="-92657"/>
            <a:ext cx="9272204" cy="695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4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http://auto.img.v4.skyrock.net/8664/83508664/pics/3086716759_1_3_k27BTgy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41" y="0"/>
            <a:ext cx="9146081" cy="678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8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http://canada.grandquebec.com/wp-content/uploads/totem_stanley_web_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32" y="-36666"/>
            <a:ext cx="5646135" cy="68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2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www.statcan.gc.ca/pub/89-643-x/2010001/image/new_APS_logo_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8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s://upload.wikimedia.org/wikipedia/commons/thumb/3/39/Langs_N.Amer_fr.png/500px-Langs_N.Amer_f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50" y="115093"/>
            <a:ext cx="7442500" cy="67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4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www.museedelhistoire.ca/cmc/exhibitions/archeo/hnpc/images/npvol3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1" y="391018"/>
            <a:ext cx="11988478" cy="57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8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s://tce-live2.s3.amazonaws.com/media/media/84b0321c-885e-4185-bb02-953cd0a2b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975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7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www.rcinet.ca/religions/files/photos/72_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1" y="0"/>
            <a:ext cx="11927981" cy="67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http://upload.wikimedia.org/wikipedia/commons/thumb/6/6b/PaulKane-RiverScene-ROM.jpg/1280px-PaulKane-RiverScene-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9" y="-15766"/>
            <a:ext cx="11119734" cy="68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3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www.pierdelune.com/Voyages/bis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0"/>
            <a:ext cx="10390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5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https://encrypted-tbn3.gstatic.com/images?q=tbn:ANd9GcQpZXKZV95WN_cd8DjU-3LxzCVjPs-QRS1ZpYGpoRieYpxRzSHD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70" y="0"/>
            <a:ext cx="8515459" cy="69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1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Beaudry</dc:creator>
  <cp:lastModifiedBy>Phil Beaudry</cp:lastModifiedBy>
  <cp:revision>2</cp:revision>
  <dcterms:created xsi:type="dcterms:W3CDTF">2015-09-21T01:19:55Z</dcterms:created>
  <dcterms:modified xsi:type="dcterms:W3CDTF">2015-09-21T01:28:35Z</dcterms:modified>
</cp:coreProperties>
</file>